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8"/>
  </p:notesMasterIdLst>
  <p:sldIdLst>
    <p:sldId id="256" r:id="rId5"/>
    <p:sldId id="315" r:id="rId6"/>
    <p:sldId id="323" r:id="rId7"/>
    <p:sldId id="316" r:id="rId8"/>
    <p:sldId id="328" r:id="rId9"/>
    <p:sldId id="333" r:id="rId10"/>
    <p:sldId id="329" r:id="rId11"/>
    <p:sldId id="332" r:id="rId12"/>
    <p:sldId id="375" r:id="rId13"/>
    <p:sldId id="376" r:id="rId14"/>
    <p:sldId id="331" r:id="rId15"/>
    <p:sldId id="334" r:id="rId16"/>
    <p:sldId id="337" r:id="rId17"/>
    <p:sldId id="379" r:id="rId18"/>
    <p:sldId id="324" r:id="rId19"/>
    <p:sldId id="351" r:id="rId20"/>
    <p:sldId id="326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77" r:id="rId30"/>
    <p:sldId id="346" r:id="rId31"/>
    <p:sldId id="347" r:id="rId32"/>
    <p:sldId id="348" r:id="rId33"/>
    <p:sldId id="349" r:id="rId34"/>
    <p:sldId id="350" r:id="rId35"/>
    <p:sldId id="325" r:id="rId36"/>
    <p:sldId id="357" r:id="rId37"/>
    <p:sldId id="327" r:id="rId38"/>
    <p:sldId id="355" r:id="rId39"/>
    <p:sldId id="356" r:id="rId40"/>
    <p:sldId id="358" r:id="rId41"/>
    <p:sldId id="378" r:id="rId42"/>
    <p:sldId id="373" r:id="rId43"/>
    <p:sldId id="359" r:id="rId44"/>
    <p:sldId id="360" r:id="rId45"/>
    <p:sldId id="361" r:id="rId46"/>
    <p:sldId id="362" r:id="rId47"/>
    <p:sldId id="363" r:id="rId48"/>
    <p:sldId id="365" r:id="rId49"/>
    <p:sldId id="364" r:id="rId50"/>
    <p:sldId id="366" r:id="rId51"/>
    <p:sldId id="368" r:id="rId52"/>
    <p:sldId id="369" r:id="rId53"/>
    <p:sldId id="370" r:id="rId54"/>
    <p:sldId id="352" r:id="rId55"/>
    <p:sldId id="371" r:id="rId56"/>
    <p:sldId id="372" r:id="rId57"/>
  </p:sldIdLst>
  <p:sldSz cx="12192000" cy="6858000"/>
  <p:notesSz cx="6858000" cy="9144000"/>
  <p:embeddedFontLst>
    <p:embeddedFont>
      <p:font typeface="Andale Mono" panose="020B0509000000000004" pitchFamily="49" charset="0"/>
      <p:regular r:id="rId59"/>
    </p:embeddedFont>
    <p:embeddedFont>
      <p:font typeface="Integral CF Bold" pitchFamily="2" charset="77"/>
      <p:bold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99A73-E4F7-8A4D-A3EA-083E36D64B31}" v="58" dt="2023-10-11T16:10:47.010"/>
    <p1510:client id="{57F491A6-B863-AEAA-1BC8-32CD5B96B96B}" v="1682" dt="2023-10-10T21:44:34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58438"/>
  </p:normalViewPr>
  <p:slideViewPr>
    <p:cSldViewPr snapToGrid="0">
      <p:cViewPr varScale="1">
        <p:scale>
          <a:sx n="65" d="100"/>
          <a:sy n="65" d="100"/>
        </p:scale>
        <p:origin x="2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Oldnall" userId="S::s2227580@ed.ac.uk::89cfc94c-808d-4b17-976e-d0b884ca72f2" providerId="AD" clId="Web-{98A6C9B7-BDDA-2CEA-58FC-97D0F05658B9}"/>
    <pc:docChg chg="addSld delSld modSld sldOrd">
      <pc:chgData name="Chris Oldnall" userId="S::s2227580@ed.ac.uk::89cfc94c-808d-4b17-976e-d0b884ca72f2" providerId="AD" clId="Web-{98A6C9B7-BDDA-2CEA-58FC-97D0F05658B9}" dt="2023-10-01T17:15:41.249" v="1113" actId="20577"/>
      <pc:docMkLst>
        <pc:docMk/>
      </pc:docMkLst>
      <pc:sldChg chg="addSp modSp">
        <pc:chgData name="Chris Oldnall" userId="S::s2227580@ed.ac.uk::89cfc94c-808d-4b17-976e-d0b884ca72f2" providerId="AD" clId="Web-{98A6C9B7-BDDA-2CEA-58FC-97D0F05658B9}" dt="2023-10-01T16:13:00.272" v="44" actId="1076"/>
        <pc:sldMkLst>
          <pc:docMk/>
          <pc:sldMk cId="1272119880" sldId="326"/>
        </pc:sldMkLst>
        <pc:spChg chg="mod">
          <ac:chgData name="Chris Oldnall" userId="S::s2227580@ed.ac.uk::89cfc94c-808d-4b17-976e-d0b884ca72f2" providerId="AD" clId="Web-{98A6C9B7-BDDA-2CEA-58FC-97D0F05658B9}" dt="2023-10-01T16:11:06.894" v="23" actId="1076"/>
          <ac:spMkLst>
            <pc:docMk/>
            <pc:sldMk cId="1272119880" sldId="32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00.272" v="44" actId="1076"/>
          <ac:spMkLst>
            <pc:docMk/>
            <pc:sldMk cId="1272119880" sldId="326"/>
            <ac:spMk id="5" creationId="{EC49EED0-BB6F-F848-059F-858C099A6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2:57.303" v="43" actId="1076"/>
          <ac:spMkLst>
            <pc:docMk/>
            <pc:sldMk cId="1272119880" sldId="326"/>
            <ac:spMk id="6" creationId="{40928F44-9683-5783-FE8A-08D8461BDEB2}"/>
          </ac:spMkLst>
        </pc:spChg>
        <pc:picChg chg="add mod">
          <ac:chgData name="Chris Oldnall" userId="S::s2227580@ed.ac.uk::89cfc94c-808d-4b17-976e-d0b884ca72f2" providerId="AD" clId="Web-{98A6C9B7-BDDA-2CEA-58FC-97D0F05658B9}" dt="2023-10-01T16:10:53.034" v="21" actId="1076"/>
          <ac:picMkLst>
            <pc:docMk/>
            <pc:sldMk cId="1272119880" sldId="326"/>
            <ac:picMk id="2" creationId="{2B834028-C3AD-B014-CE9A-779FDDE5425D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11:00.878" v="22" actId="1076"/>
          <ac:picMkLst>
            <pc:docMk/>
            <pc:sldMk cId="1272119880" sldId="326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19:49.147" v="124" actId="1076"/>
        <pc:sldMkLst>
          <pc:docMk/>
          <pc:sldMk cId="4253986634" sldId="338"/>
        </pc:sldMkLst>
        <pc:spChg chg="mod">
          <ac:chgData name="Chris Oldnall" userId="S::s2227580@ed.ac.uk::89cfc94c-808d-4b17-976e-d0b884ca72f2" providerId="AD" clId="Web-{98A6C9B7-BDDA-2CEA-58FC-97D0F05658B9}" dt="2023-10-01T16:16:21.938" v="66" actId="20577"/>
          <ac:spMkLst>
            <pc:docMk/>
            <pc:sldMk cId="4253986634" sldId="338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3.944" v="56"/>
          <ac:spMkLst>
            <pc:docMk/>
            <pc:sldMk cId="4253986634" sldId="338"/>
            <ac:spMk id="5" creationId="{EC49EED0-BB6F-F848-059F-858C099A6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5.101" v="58"/>
          <ac:spMkLst>
            <pc:docMk/>
            <pc:sldMk cId="4253986634" sldId="338"/>
            <ac:spMk id="6" creationId="{40928F44-9683-5783-FE8A-08D8461BDEB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51.570" v="62" actId="20577"/>
          <ac:spMkLst>
            <pc:docMk/>
            <pc:sldMk cId="4253986634" sldId="338"/>
            <ac:spMk id="12" creationId="{FB1FDF8F-6CF3-38D3-253B-97BDEF57124E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0.303" v="121" actId="20577"/>
          <ac:spMkLst>
            <pc:docMk/>
            <pc:sldMk cId="4253986634" sldId="338"/>
            <ac:spMk id="13" creationId="{B378FBE2-3330-ED88-267A-8A3BB5229595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9.147" v="124" actId="1076"/>
          <ac:spMkLst>
            <pc:docMk/>
            <pc:sldMk cId="4253986634" sldId="338"/>
            <ac:spMk id="14" creationId="{40202357-2F3D-2A76-B101-AC9CBF12C554}"/>
          </ac:spMkLst>
        </pc:spChg>
        <pc:picChg chg="del">
          <ac:chgData name="Chris Oldnall" userId="S::s2227580@ed.ac.uk::89cfc94c-808d-4b17-976e-d0b884ca72f2" providerId="AD" clId="Web-{98A6C9B7-BDDA-2CEA-58FC-97D0F05658B9}" dt="2023-10-01T16:13:14.632" v="57"/>
          <ac:picMkLst>
            <pc:docMk/>
            <pc:sldMk cId="4253986634" sldId="338"/>
            <ac:picMk id="2" creationId="{2B834028-C3AD-B014-CE9A-779FDDE5425D}"/>
          </ac:picMkLst>
        </pc:picChg>
        <pc:picChg chg="del">
          <ac:chgData name="Chris Oldnall" userId="S::s2227580@ed.ac.uk::89cfc94c-808d-4b17-976e-d0b884ca72f2" providerId="AD" clId="Web-{98A6C9B7-BDDA-2CEA-58FC-97D0F05658B9}" dt="2023-10-01T16:13:11.882" v="55"/>
          <ac:picMkLst>
            <pc:docMk/>
            <pc:sldMk cId="4253986634" sldId="338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22:30.964" v="208" actId="20577"/>
        <pc:sldMkLst>
          <pc:docMk/>
          <pc:sldMk cId="3838647401" sldId="339"/>
        </pc:sldMkLst>
        <pc:spChg chg="add mod">
          <ac:chgData name="Chris Oldnall" userId="S::s2227580@ed.ac.uk::89cfc94c-808d-4b17-976e-d0b884ca72f2" providerId="AD" clId="Web-{98A6C9B7-BDDA-2CEA-58FC-97D0F05658B9}" dt="2023-10-01T16:22:26.261" v="204" actId="20577"/>
          <ac:spMkLst>
            <pc:docMk/>
            <pc:sldMk cId="3838647401" sldId="339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2:16.557" v="199" actId="20577"/>
          <ac:spMkLst>
            <pc:docMk/>
            <pc:sldMk cId="3838647401" sldId="339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22:30.964" v="208" actId="20577"/>
          <ac:spMkLst>
            <pc:docMk/>
            <pc:sldMk cId="3838647401" sldId="339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0:54.649" v="141"/>
          <ac:spMkLst>
            <pc:docMk/>
            <pc:sldMk cId="3838647401" sldId="339"/>
            <ac:spMk id="12" creationId="{FB1FDF8F-6CF3-38D3-253B-97BDEF57124E}"/>
          </ac:spMkLst>
        </pc:spChg>
        <pc:spChg chg="del">
          <ac:chgData name="Chris Oldnall" userId="S::s2227580@ed.ac.uk::89cfc94c-808d-4b17-976e-d0b884ca72f2" providerId="AD" clId="Web-{98A6C9B7-BDDA-2CEA-58FC-97D0F05658B9}" dt="2023-10-01T16:20:52.696" v="140"/>
          <ac:spMkLst>
            <pc:docMk/>
            <pc:sldMk cId="3838647401" sldId="339"/>
            <ac:spMk id="13" creationId="{B378FBE2-3330-ED88-267A-8A3BB5229595}"/>
          </ac:spMkLst>
        </pc:spChg>
        <pc:spChg chg="del">
          <ac:chgData name="Chris Oldnall" userId="S::s2227580@ed.ac.uk::89cfc94c-808d-4b17-976e-d0b884ca72f2" providerId="AD" clId="Web-{98A6C9B7-BDDA-2CEA-58FC-97D0F05658B9}" dt="2023-10-01T16:20:56.633" v="142"/>
          <ac:spMkLst>
            <pc:docMk/>
            <pc:sldMk cId="3838647401" sldId="339"/>
            <ac:spMk id="14" creationId="{40202357-2F3D-2A76-B101-AC9CBF12C554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26:24.579" v="218" actId="1076"/>
        <pc:sldMkLst>
          <pc:docMk/>
          <pc:sldMk cId="2658487777" sldId="340"/>
        </pc:sldMkLst>
        <pc:spChg chg="del mod">
          <ac:chgData name="Chris Oldnall" userId="S::s2227580@ed.ac.uk::89cfc94c-808d-4b17-976e-d0b884ca72f2" providerId="AD" clId="Web-{98A6C9B7-BDDA-2CEA-58FC-97D0F05658B9}" dt="2023-10-01T16:23:32.216" v="212"/>
          <ac:spMkLst>
            <pc:docMk/>
            <pc:sldMk cId="2658487777" sldId="340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3:37.747" v="214" actId="1076"/>
          <ac:spMkLst>
            <pc:docMk/>
            <pc:sldMk cId="2658487777" sldId="34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23:28.434" v="210"/>
          <ac:spMkLst>
            <pc:docMk/>
            <pc:sldMk cId="2658487777" sldId="340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3:40.028" v="215"/>
          <ac:spMkLst>
            <pc:docMk/>
            <pc:sldMk cId="2658487777" sldId="340"/>
            <ac:spMk id="10" creationId="{00000000-0000-0000-0000-000000000000}"/>
          </ac:spMkLst>
        </pc:spChg>
        <pc:picChg chg="add mod">
          <ac:chgData name="Chris Oldnall" userId="S::s2227580@ed.ac.uk::89cfc94c-808d-4b17-976e-d0b884ca72f2" providerId="AD" clId="Web-{98A6C9B7-BDDA-2CEA-58FC-97D0F05658B9}" dt="2023-10-01T16:26:24.579" v="218" actId="1076"/>
          <ac:picMkLst>
            <pc:docMk/>
            <pc:sldMk cId="2658487777" sldId="340"/>
            <ac:picMk id="5" creationId="{9519E95C-310E-A0BD-D4EA-A2CAEE520533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28:57.693" v="273"/>
        <pc:sldMkLst>
          <pc:docMk/>
          <pc:sldMk cId="2155627162" sldId="341"/>
        </pc:sldMkLst>
        <pc:spChg chg="add mod">
          <ac:chgData name="Chris Oldnall" userId="S::s2227580@ed.ac.uk::89cfc94c-808d-4b17-976e-d0b884ca72f2" providerId="AD" clId="Web-{98A6C9B7-BDDA-2CEA-58FC-97D0F05658B9}" dt="2023-10-01T16:28:57.693" v="273"/>
          <ac:spMkLst>
            <pc:docMk/>
            <pc:sldMk cId="2155627162" sldId="341"/>
            <ac:spMk id="2" creationId="{C2773D08-02E9-9F11-48EE-70B1E611F427}"/>
          </ac:spMkLst>
        </pc:spChg>
        <pc:picChg chg="del">
          <ac:chgData name="Chris Oldnall" userId="S::s2227580@ed.ac.uk::89cfc94c-808d-4b17-976e-d0b884ca72f2" providerId="AD" clId="Web-{98A6C9B7-BDDA-2CEA-58FC-97D0F05658B9}" dt="2023-10-01T16:26:49.033" v="224"/>
          <ac:picMkLst>
            <pc:docMk/>
            <pc:sldMk cId="2155627162" sldId="341"/>
            <ac:picMk id="5" creationId="{9519E95C-310E-A0BD-D4EA-A2CAEE520533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6:32:33.183" v="345" actId="1076"/>
        <pc:sldMkLst>
          <pc:docMk/>
          <pc:sldMk cId="1330245841" sldId="342"/>
        </pc:sldMkLst>
        <pc:spChg chg="mod">
          <ac:chgData name="Chris Oldnall" userId="S::s2227580@ed.ac.uk::89cfc94c-808d-4b17-976e-d0b884ca72f2" providerId="AD" clId="Web-{98A6C9B7-BDDA-2CEA-58FC-97D0F05658B9}" dt="2023-10-01T16:32:33.183" v="345" actId="1076"/>
          <ac:spMkLst>
            <pc:docMk/>
            <pc:sldMk cId="1330245841" sldId="342"/>
            <ac:spMk id="2" creationId="{C2773D08-02E9-9F11-48EE-70B1E611F427}"/>
          </ac:spMkLst>
        </pc:spChg>
        <pc:spChg chg="mod">
          <ac:chgData name="Chris Oldnall" userId="S::s2227580@ed.ac.uk::89cfc94c-808d-4b17-976e-d0b884ca72f2" providerId="AD" clId="Web-{98A6C9B7-BDDA-2CEA-58FC-97D0F05658B9}" dt="2023-10-01T16:30:22.664" v="286" actId="1076"/>
          <ac:spMkLst>
            <pc:docMk/>
            <pc:sldMk cId="1330245841" sldId="342"/>
            <ac:spMk id="3" creationId="{99B831FA-DE59-FB51-2407-8EEDF253A512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33:47.904" v="351" actId="1076"/>
        <pc:sldMkLst>
          <pc:docMk/>
          <pc:sldMk cId="3838423438" sldId="343"/>
        </pc:sldMkLst>
        <pc:spChg chg="del">
          <ac:chgData name="Chris Oldnall" userId="S::s2227580@ed.ac.uk::89cfc94c-808d-4b17-976e-d0b884ca72f2" providerId="AD" clId="Web-{98A6C9B7-BDDA-2CEA-58FC-97D0F05658B9}" dt="2023-10-01T16:33:05.059" v="347"/>
          <ac:spMkLst>
            <pc:docMk/>
            <pc:sldMk cId="3838423438" sldId="343"/>
            <ac:spMk id="2" creationId="{C2773D08-02E9-9F11-48EE-70B1E611F427}"/>
          </ac:spMkLst>
        </pc:spChg>
        <pc:picChg chg="add mod">
          <ac:chgData name="Chris Oldnall" userId="S::s2227580@ed.ac.uk::89cfc94c-808d-4b17-976e-d0b884ca72f2" providerId="AD" clId="Web-{98A6C9B7-BDDA-2CEA-58FC-97D0F05658B9}" dt="2023-10-01T16:33:47.904" v="351" actId="1076"/>
          <ac:picMkLst>
            <pc:docMk/>
            <pc:sldMk cId="3838423438" sldId="343"/>
            <ac:picMk id="4" creationId="{5A5DFCB1-1BF5-B7C6-349F-2C54DE30590C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41:53.235" v="459" actId="1076"/>
        <pc:sldMkLst>
          <pc:docMk/>
          <pc:sldMk cId="2606095213" sldId="344"/>
        </pc:sldMkLst>
        <pc:spChg chg="mod">
          <ac:chgData name="Chris Oldnall" userId="S::s2227580@ed.ac.uk::89cfc94c-808d-4b17-976e-d0b884ca72f2" providerId="AD" clId="Web-{98A6C9B7-BDDA-2CEA-58FC-97D0F05658B9}" dt="2023-10-01T16:40:00.091" v="398" actId="20577"/>
          <ac:spMkLst>
            <pc:docMk/>
            <pc:sldMk cId="2606095213" sldId="344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41:53.235" v="459" actId="1076"/>
          <ac:spMkLst>
            <pc:docMk/>
            <pc:sldMk cId="2606095213" sldId="344"/>
            <ac:spMk id="5" creationId="{2ED4CE4C-FDB4-A3EA-FE2A-9B1832F41D46}"/>
          </ac:spMkLst>
        </pc:spChg>
        <pc:picChg chg="del">
          <ac:chgData name="Chris Oldnall" userId="S::s2227580@ed.ac.uk::89cfc94c-808d-4b17-976e-d0b884ca72f2" providerId="AD" clId="Web-{98A6C9B7-BDDA-2CEA-58FC-97D0F05658B9}" dt="2023-10-01T16:39:43.653" v="355"/>
          <ac:picMkLst>
            <pc:docMk/>
            <pc:sldMk cId="2606095213" sldId="344"/>
            <ac:picMk id="4" creationId="{5A5DFCB1-1BF5-B7C6-349F-2C54DE30590C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51:03.500" v="469" actId="1076"/>
        <pc:sldMkLst>
          <pc:docMk/>
          <pc:sldMk cId="3788894205" sldId="345"/>
        </pc:sldMkLst>
        <pc:spChg chg="mod">
          <ac:chgData name="Chris Oldnall" userId="S::s2227580@ed.ac.uk::89cfc94c-808d-4b17-976e-d0b884ca72f2" providerId="AD" clId="Web-{98A6C9B7-BDDA-2CEA-58FC-97D0F05658B9}" dt="2023-10-01T16:51:03.500" v="469" actId="1076"/>
          <ac:spMkLst>
            <pc:docMk/>
            <pc:sldMk cId="3788894205" sldId="345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50:43.937" v="461"/>
          <ac:spMkLst>
            <pc:docMk/>
            <pc:sldMk cId="3788894205" sldId="345"/>
            <ac:spMk id="5" creationId="{2ED4CE4C-FDB4-A3EA-FE2A-9B1832F41D46}"/>
          </ac:spMkLst>
        </pc:spChg>
        <pc:picChg chg="add mod">
          <ac:chgData name="Chris Oldnall" userId="S::s2227580@ed.ac.uk::89cfc94c-808d-4b17-976e-d0b884ca72f2" providerId="AD" clId="Web-{98A6C9B7-BDDA-2CEA-58FC-97D0F05658B9}" dt="2023-10-01T16:51:01.421" v="468" actId="1076"/>
          <ac:picMkLst>
            <pc:docMk/>
            <pc:sldMk cId="3788894205" sldId="345"/>
            <ac:picMk id="2" creationId="{5F75266E-0AC3-D74F-A440-B5EAD6531794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56:29.821" v="568" actId="1076"/>
        <pc:sldMkLst>
          <pc:docMk/>
          <pc:sldMk cId="2932758044" sldId="346"/>
        </pc:sldMkLst>
        <pc:spChg chg="del">
          <ac:chgData name="Chris Oldnall" userId="S::s2227580@ed.ac.uk::89cfc94c-808d-4b17-976e-d0b884ca72f2" providerId="AD" clId="Web-{98A6C9B7-BDDA-2CEA-58FC-97D0F05658B9}" dt="2023-10-01T16:53:32.051" v="474"/>
          <ac:spMkLst>
            <pc:docMk/>
            <pc:sldMk cId="2932758044" sldId="34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56:24.353" v="566" actId="1076"/>
          <ac:spMkLst>
            <pc:docMk/>
            <pc:sldMk cId="2932758044" sldId="346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6:53:28.379" v="473"/>
          <ac:picMkLst>
            <pc:docMk/>
            <pc:sldMk cId="2932758044" sldId="346"/>
            <ac:picMk id="2" creationId="{5F75266E-0AC3-D74F-A440-B5EAD6531794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56:29.821" v="568" actId="1076"/>
          <ac:picMkLst>
            <pc:docMk/>
            <pc:sldMk cId="2932758044" sldId="346"/>
            <ac:picMk id="6" creationId="{BCBBDA69-7AF9-0916-1634-A1BC8AB296CF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7:06:51.557" v="696" actId="1076"/>
        <pc:sldMkLst>
          <pc:docMk/>
          <pc:sldMk cId="2974960133" sldId="347"/>
        </pc:sldMkLst>
        <pc:spChg chg="mod">
          <ac:chgData name="Chris Oldnall" userId="S::s2227580@ed.ac.uk::89cfc94c-808d-4b17-976e-d0b884ca72f2" providerId="AD" clId="Web-{98A6C9B7-BDDA-2CEA-58FC-97D0F05658B9}" dt="2023-10-01T17:06:51.557" v="696" actId="1076"/>
          <ac:spMkLst>
            <pc:docMk/>
            <pc:sldMk cId="2974960133" sldId="347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7:05:35.242" v="685" actId="20577"/>
        <pc:sldMkLst>
          <pc:docMk/>
          <pc:sldMk cId="3318668530" sldId="348"/>
        </pc:sldMkLst>
        <pc:spChg chg="del">
          <ac:chgData name="Chris Oldnall" userId="S::s2227580@ed.ac.uk::89cfc94c-808d-4b17-976e-d0b884ca72f2" providerId="AD" clId="Web-{98A6C9B7-BDDA-2CEA-58FC-97D0F05658B9}" dt="2023-10-01T16:57:47.292" v="570"/>
          <ac:spMkLst>
            <pc:docMk/>
            <pc:sldMk cId="3318668530" sldId="348"/>
            <ac:spMk id="5" creationId="{FEC2B1E2-4053-4816-2901-964578C7BAD6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06.882" v="657" actId="1076"/>
          <ac:spMkLst>
            <pc:docMk/>
            <pc:sldMk cId="3318668530" sldId="348"/>
            <ac:spMk id="6" creationId="{2885691A-9422-7817-A11E-90A422B10782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35.242" v="685" actId="20577"/>
          <ac:spMkLst>
            <pc:docMk/>
            <pc:sldMk cId="3318668530" sldId="348"/>
            <ac:spMk id="10" creationId="{2BB17180-1E9E-B1B0-D819-83AA92BCA258}"/>
          </ac:spMkLst>
        </pc:spChg>
        <pc:picChg chg="add mod">
          <ac:chgData name="Chris Oldnall" userId="S::s2227580@ed.ac.uk::89cfc94c-808d-4b17-976e-d0b884ca72f2" providerId="AD" clId="Web-{98A6C9B7-BDDA-2CEA-58FC-97D0F05658B9}" dt="2023-10-01T17:03:42.786" v="578" actId="1076"/>
          <ac:picMkLst>
            <pc:docMk/>
            <pc:sldMk cId="3318668530" sldId="348"/>
            <ac:picMk id="2" creationId="{A694ED10-9998-4138-93B2-8176B44B2CB7}"/>
          </ac:picMkLst>
        </pc:picChg>
        <pc:picChg chg="add mod">
          <ac:chgData name="Chris Oldnall" userId="S::s2227580@ed.ac.uk::89cfc94c-808d-4b17-976e-d0b884ca72f2" providerId="AD" clId="Web-{98A6C9B7-BDDA-2CEA-58FC-97D0F05658B9}" dt="2023-10-01T17:03:46.567" v="579" actId="1076"/>
          <ac:picMkLst>
            <pc:docMk/>
            <pc:sldMk cId="3318668530" sldId="348"/>
            <ac:picMk id="3" creationId="{C41352B8-BA8F-FE5A-76FE-9C2CC5CCA8DB}"/>
          </ac:picMkLst>
        </pc:picChg>
      </pc:sldChg>
      <pc:sldChg chg="delSp modSp add del replId">
        <pc:chgData name="Chris Oldnall" userId="S::s2227580@ed.ac.uk::89cfc94c-808d-4b17-976e-d0b884ca72f2" providerId="AD" clId="Web-{98A6C9B7-BDDA-2CEA-58FC-97D0F05658B9}" dt="2023-10-01T17:10:35.438" v="998" actId="1076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98A6C9B7-BDDA-2CEA-58FC-97D0F05658B9}" dt="2023-10-01T17:10:35.438" v="998" actId="1076"/>
          <ac:spMkLst>
            <pc:docMk/>
            <pc:sldMk cId="3877965638" sldId="349"/>
            <ac:spMk id="6" creationId="{2885691A-9422-7817-A11E-90A422B10782}"/>
          </ac:spMkLst>
        </pc:spChg>
        <pc:spChg chg="del">
          <ac:chgData name="Chris Oldnall" userId="S::s2227580@ed.ac.uk::89cfc94c-808d-4b17-976e-d0b884ca72f2" providerId="AD" clId="Web-{98A6C9B7-BDDA-2CEA-58FC-97D0F05658B9}" dt="2023-10-01T17:06:41.119" v="691"/>
          <ac:spMkLst>
            <pc:docMk/>
            <pc:sldMk cId="3877965638" sldId="349"/>
            <ac:spMk id="10" creationId="{2BB17180-1E9E-B1B0-D819-83AA92BCA258}"/>
          </ac:spMkLst>
        </pc:spChg>
        <pc:picChg chg="del">
          <ac:chgData name="Chris Oldnall" userId="S::s2227580@ed.ac.uk::89cfc94c-808d-4b17-976e-d0b884ca72f2" providerId="AD" clId="Web-{98A6C9B7-BDDA-2CEA-58FC-97D0F05658B9}" dt="2023-10-01T17:06:33.916" v="689"/>
          <ac:picMkLst>
            <pc:docMk/>
            <pc:sldMk cId="3877965638" sldId="349"/>
            <ac:picMk id="2" creationId="{A694ED10-9998-4138-93B2-8176B44B2CB7}"/>
          </ac:picMkLst>
        </pc:picChg>
        <pc:picChg chg="del">
          <ac:chgData name="Chris Oldnall" userId="S::s2227580@ed.ac.uk::89cfc94c-808d-4b17-976e-d0b884ca72f2" providerId="AD" clId="Web-{98A6C9B7-BDDA-2CEA-58FC-97D0F05658B9}" dt="2023-10-01T17:06:37.603" v="690"/>
          <ac:picMkLst>
            <pc:docMk/>
            <pc:sldMk cId="3877965638" sldId="349"/>
            <ac:picMk id="3" creationId="{C41352B8-BA8F-FE5A-76FE-9C2CC5CCA8DB}"/>
          </ac:picMkLst>
        </pc:picChg>
      </pc:sldChg>
      <pc:sldChg chg="delSp modSp add replId">
        <pc:chgData name="Chris Oldnall" userId="S::s2227580@ed.ac.uk::89cfc94c-808d-4b17-976e-d0b884ca72f2" providerId="AD" clId="Web-{98A6C9B7-BDDA-2CEA-58FC-97D0F05658B9}" dt="2023-10-01T17:12:52.285" v="1004" actId="1076"/>
        <pc:sldMkLst>
          <pc:docMk/>
          <pc:sldMk cId="1737061313" sldId="350"/>
        </pc:sldMkLst>
        <pc:spChg chg="mod">
          <ac:chgData name="Chris Oldnall" userId="S::s2227580@ed.ac.uk::89cfc94c-808d-4b17-976e-d0b884ca72f2" providerId="AD" clId="Web-{98A6C9B7-BDDA-2CEA-58FC-97D0F05658B9}" dt="2023-10-01T17:12:52.285" v="1004" actId="1076"/>
          <ac:spMkLst>
            <pc:docMk/>
            <pc:sldMk cId="1737061313" sldId="350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7:12:32.019" v="1002"/>
          <ac:picMkLst>
            <pc:docMk/>
            <pc:sldMk cId="1737061313" sldId="350"/>
            <ac:picMk id="6" creationId="{BCBBDA69-7AF9-0916-1634-A1BC8AB296CF}"/>
          </ac:picMkLst>
        </pc:picChg>
      </pc:sldChg>
      <pc:sldChg chg="addSp modSp add ord replId">
        <pc:chgData name="Chris Oldnall" userId="S::s2227580@ed.ac.uk::89cfc94c-808d-4b17-976e-d0b884ca72f2" providerId="AD" clId="Web-{98A6C9B7-BDDA-2CEA-58FC-97D0F05658B9}" dt="2023-10-01T17:15:41.249" v="1113" actId="20577"/>
        <pc:sldMkLst>
          <pc:docMk/>
          <pc:sldMk cId="2329111896" sldId="351"/>
        </pc:sldMkLst>
        <pc:spChg chg="mod">
          <ac:chgData name="Chris Oldnall" userId="S::s2227580@ed.ac.uk::89cfc94c-808d-4b17-976e-d0b884ca72f2" providerId="AD" clId="Web-{98A6C9B7-BDDA-2CEA-58FC-97D0F05658B9}" dt="2023-10-01T17:15:41.249" v="1113" actId="20577"/>
          <ac:spMkLst>
            <pc:docMk/>
            <pc:sldMk cId="2329111896" sldId="351"/>
            <ac:spMk id="3" creationId="{99B831FA-DE59-FB51-2407-8EEDF253A512}"/>
          </ac:spMkLst>
        </pc:spChg>
        <pc:spChg chg="add">
          <ac:chgData name="Chris Oldnall" userId="S::s2227580@ed.ac.uk::89cfc94c-808d-4b17-976e-d0b884ca72f2" providerId="AD" clId="Web-{98A6C9B7-BDDA-2CEA-58FC-97D0F05658B9}" dt="2023-10-01T17:15:07.695" v="1060"/>
          <ac:spMkLst>
            <pc:docMk/>
            <pc:sldMk cId="2329111896" sldId="351"/>
            <ac:spMk id="4" creationId="{74646B47-F41C-1583-8048-13D04746F144}"/>
          </ac:spMkLst>
        </pc:spChg>
      </pc:sldChg>
    </pc:docChg>
  </pc:docChgLst>
  <pc:docChgLst>
    <pc:chgData name="Chris Oldnall" userId="S::s2227580@ed.ac.uk::89cfc94c-808d-4b17-976e-d0b884ca72f2" providerId="AD" clId="Web-{AE983842-4856-FE22-DF34-7DA1FDD4AA19}"/>
    <pc:docChg chg="addSld delSld modSld">
      <pc:chgData name="Chris Oldnall" userId="S::s2227580@ed.ac.uk::89cfc94c-808d-4b17-976e-d0b884ca72f2" providerId="AD" clId="Web-{AE983842-4856-FE22-DF34-7DA1FDD4AA19}" dt="2023-09-26T11:29:56.562" v="12" actId="14100"/>
      <pc:docMkLst>
        <pc:docMk/>
      </pc:docMkLst>
      <pc:sldChg chg="modSp">
        <pc:chgData name="Chris Oldnall" userId="S::s2227580@ed.ac.uk::89cfc94c-808d-4b17-976e-d0b884ca72f2" providerId="AD" clId="Web-{AE983842-4856-FE22-DF34-7DA1FDD4AA19}" dt="2023-09-26T11:29:56.562" v="12" actId="14100"/>
        <pc:sldMkLst>
          <pc:docMk/>
          <pc:sldMk cId="313927682" sldId="315"/>
        </pc:sldMkLst>
        <pc:spChg chg="mod">
          <ac:chgData name="Chris Oldnall" userId="S::s2227580@ed.ac.uk::89cfc94c-808d-4b17-976e-d0b884ca72f2" providerId="AD" clId="Web-{AE983842-4856-FE22-DF34-7DA1FDD4AA19}" dt="2023-09-26T11:29:56.562" v="12" actId="14100"/>
          <ac:spMkLst>
            <pc:docMk/>
            <pc:sldMk cId="313927682" sldId="315"/>
            <ac:spMk id="5" creationId="{933CDA42-D214-6466-1C1D-7BFB6135FDB3}"/>
          </ac:spMkLst>
        </pc:spChg>
      </pc:sldChg>
      <pc:sldChg chg="delSp modSp add del replId">
        <pc:chgData name="Chris Oldnall" userId="S::s2227580@ed.ac.uk::89cfc94c-808d-4b17-976e-d0b884ca72f2" providerId="AD" clId="Web-{AE983842-4856-FE22-DF34-7DA1FDD4AA19}" dt="2023-09-26T11:29:48.827" v="10"/>
        <pc:sldMkLst>
          <pc:docMk/>
          <pc:sldMk cId="3883167778" sldId="338"/>
        </pc:sldMkLst>
        <pc:spChg chg="mod">
          <ac:chgData name="Chris Oldnall" userId="S::s2227580@ed.ac.uk::89cfc94c-808d-4b17-976e-d0b884ca72f2" providerId="AD" clId="Web-{AE983842-4856-FE22-DF34-7DA1FDD4AA19}" dt="2023-09-26T11:29:39.045" v="9" actId="1076"/>
          <ac:spMkLst>
            <pc:docMk/>
            <pc:sldMk cId="3883167778" sldId="338"/>
            <ac:spMk id="4" creationId="{00000000-0000-0000-0000-000000000000}"/>
          </ac:spMkLst>
        </pc:spChg>
        <pc:picChg chg="del">
          <ac:chgData name="Chris Oldnall" userId="S::s2227580@ed.ac.uk::89cfc94c-808d-4b17-976e-d0b884ca72f2" providerId="AD" clId="Web-{AE983842-4856-FE22-DF34-7DA1FDD4AA19}" dt="2023-09-26T11:29:22.826" v="3"/>
          <ac:picMkLst>
            <pc:docMk/>
            <pc:sldMk cId="3883167778" sldId="338"/>
            <ac:picMk id="2" creationId="{893B4662-2E24-091A-0EFB-5E5DFBDEEFC7}"/>
          </ac:picMkLst>
        </pc:picChg>
      </pc:sldChg>
    </pc:docChg>
  </pc:docChgLst>
  <pc:docChgLst>
    <pc:chgData name="Sarah Schöttler" userId="fbdac029-5baf-4634-8db4-713e8da0e721" providerId="ADAL" clId="{44599A73-E4F7-8A4D-A3EA-083E36D64B31}"/>
    <pc:docChg chg="undo custSel addSld delSld modSld sldOrd">
      <pc:chgData name="Sarah Schöttler" userId="fbdac029-5baf-4634-8db4-713e8da0e721" providerId="ADAL" clId="{44599A73-E4F7-8A4D-A3EA-083E36D64B31}" dt="2023-10-11T16:20:26.234" v="4474" actId="2696"/>
      <pc:docMkLst>
        <pc:docMk/>
      </pc:docMkLst>
      <pc:sldChg chg="add ord">
        <pc:chgData name="Sarah Schöttler" userId="fbdac029-5baf-4634-8db4-713e8da0e721" providerId="ADAL" clId="{44599A73-E4F7-8A4D-A3EA-083E36D64B31}" dt="2023-10-11T16:20:22.597" v="4473" actId="20578"/>
        <pc:sldMkLst>
          <pc:docMk/>
          <pc:sldMk cId="340999274" sldId="256"/>
        </pc:sldMkLst>
      </pc:sldChg>
      <pc:sldChg chg="del">
        <pc:chgData name="Sarah Schöttler" userId="fbdac029-5baf-4634-8db4-713e8da0e721" providerId="ADAL" clId="{44599A73-E4F7-8A4D-A3EA-083E36D64B31}" dt="2023-10-11T16:20:26.234" v="4474" actId="2696"/>
        <pc:sldMkLst>
          <pc:docMk/>
          <pc:sldMk cId="1343622796" sldId="273"/>
        </pc:sldMkLst>
      </pc:sldChg>
      <pc:sldChg chg="modNotesTx">
        <pc:chgData name="Sarah Schöttler" userId="fbdac029-5baf-4634-8db4-713e8da0e721" providerId="ADAL" clId="{44599A73-E4F7-8A4D-A3EA-083E36D64B31}" dt="2023-10-11T16:10:57.493" v="4424" actId="20577"/>
        <pc:sldMkLst>
          <pc:docMk/>
          <pc:sldMk cId="313927682" sldId="315"/>
        </pc:sldMkLst>
      </pc:sldChg>
      <pc:sldChg chg="modSp mod modNotesTx">
        <pc:chgData name="Sarah Schöttler" userId="fbdac029-5baf-4634-8db4-713e8da0e721" providerId="ADAL" clId="{44599A73-E4F7-8A4D-A3EA-083E36D64B31}" dt="2023-10-11T16:11:02.807" v="4425" actId="20577"/>
        <pc:sldMkLst>
          <pc:docMk/>
          <pc:sldMk cId="3315432156" sldId="316"/>
        </pc:sldMkLst>
        <pc:spChg chg="mod">
          <ac:chgData name="Sarah Schöttler" userId="fbdac029-5baf-4634-8db4-713e8da0e721" providerId="ADAL" clId="{44599A73-E4F7-8A4D-A3EA-083E36D64B31}" dt="2023-09-25T11:40:47.320" v="140" actId="13926"/>
          <ac:spMkLst>
            <pc:docMk/>
            <pc:sldMk cId="3315432156" sldId="316"/>
            <ac:spMk id="3" creationId="{99B831FA-DE59-FB51-2407-8EEDF253A512}"/>
          </ac:spMkLst>
        </pc:spChg>
      </pc:sldChg>
      <pc:sldChg chg="modNotesTx">
        <pc:chgData name="Sarah Schöttler" userId="fbdac029-5baf-4634-8db4-713e8da0e721" providerId="ADAL" clId="{44599A73-E4F7-8A4D-A3EA-083E36D64B31}" dt="2023-10-11T16:11:43.747" v="4436" actId="20577"/>
        <pc:sldMkLst>
          <pc:docMk/>
          <pc:sldMk cId="1272119880" sldId="326"/>
        </pc:sldMkLst>
      </pc:sldChg>
      <pc:sldChg chg="addSp modSp mod modNotesTx">
        <pc:chgData name="Sarah Schöttler" userId="fbdac029-5baf-4634-8db4-713e8da0e721" providerId="ADAL" clId="{44599A73-E4F7-8A4D-A3EA-083E36D64B31}" dt="2023-10-11T16:12:34.016" v="4451" actId="20577"/>
        <pc:sldMkLst>
          <pc:docMk/>
          <pc:sldMk cId="3530660522" sldId="327"/>
        </pc:sldMkLst>
        <pc:spChg chg="mod">
          <ac:chgData name="Sarah Schöttler" userId="fbdac029-5baf-4634-8db4-713e8da0e721" providerId="ADAL" clId="{44599A73-E4F7-8A4D-A3EA-083E36D64B31}" dt="2023-10-10T10:37:35.982" v="3061" actId="1076"/>
          <ac:spMkLst>
            <pc:docMk/>
            <pc:sldMk cId="3530660522" sldId="327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0:37:28.924" v="3059" actId="1076"/>
          <ac:spMkLst>
            <pc:docMk/>
            <pc:sldMk cId="3530660522" sldId="327"/>
            <ac:spMk id="4" creationId="{1DBF8A39-5CCE-80BE-0265-B685E8C1BB6F}"/>
          </ac:spMkLst>
        </pc:spChg>
        <pc:spChg chg="add mod">
          <ac:chgData name="Sarah Schöttler" userId="fbdac029-5baf-4634-8db4-713e8da0e721" providerId="ADAL" clId="{44599A73-E4F7-8A4D-A3EA-083E36D64B31}" dt="2023-10-10T10:37:19.024" v="3056" actId="1076"/>
          <ac:spMkLst>
            <pc:docMk/>
            <pc:sldMk cId="3530660522" sldId="327"/>
            <ac:spMk id="6" creationId="{4CB9059D-64AC-D7B0-D139-627F578BB23C}"/>
          </ac:spMkLst>
        </pc:spChg>
        <pc:spChg chg="add mod">
          <ac:chgData name="Sarah Schöttler" userId="fbdac029-5baf-4634-8db4-713e8da0e721" providerId="ADAL" clId="{44599A73-E4F7-8A4D-A3EA-083E36D64B31}" dt="2023-10-10T10:37:54.877" v="3063" actId="1076"/>
          <ac:spMkLst>
            <pc:docMk/>
            <pc:sldMk cId="3530660522" sldId="327"/>
            <ac:spMk id="12" creationId="{FE5F4BF7-2DF4-D015-AF2B-C1FE20EAB08A}"/>
          </ac:spMkLst>
        </pc:spChg>
      </pc:sldChg>
      <pc:sldChg chg="addSp delSp modSp add mod modAnim modNotesTx">
        <pc:chgData name="Sarah Schöttler" userId="fbdac029-5baf-4634-8db4-713e8da0e721" providerId="ADAL" clId="{44599A73-E4F7-8A4D-A3EA-083E36D64B31}" dt="2023-10-11T16:11:05.479" v="4426" actId="20577"/>
        <pc:sldMkLst>
          <pc:docMk/>
          <pc:sldMk cId="2927693316" sldId="328"/>
        </pc:sldMkLst>
        <pc:spChg chg="add del mod">
          <ac:chgData name="Sarah Schöttler" userId="fbdac029-5baf-4634-8db4-713e8da0e721" providerId="ADAL" clId="{44599A73-E4F7-8A4D-A3EA-083E36D64B31}" dt="2023-09-25T11:43:58.187" v="240" actId="478"/>
          <ac:spMkLst>
            <pc:docMk/>
            <pc:sldMk cId="2927693316" sldId="328"/>
            <ac:spMk id="2" creationId="{31232368-5BFF-B93B-C3BB-430835E68FFF}"/>
          </ac:spMkLst>
        </pc:spChg>
        <pc:spChg chg="mod">
          <ac:chgData name="Sarah Schöttler" userId="fbdac029-5baf-4634-8db4-713e8da0e721" providerId="ADAL" clId="{44599A73-E4F7-8A4D-A3EA-083E36D64B31}" dt="2023-09-25T11:47:04.950" v="319" actId="207"/>
          <ac:spMkLst>
            <pc:docMk/>
            <pc:sldMk cId="2927693316" sldId="32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1:44:34.886" v="261" actId="14100"/>
          <ac:spMkLst>
            <pc:docMk/>
            <pc:sldMk cId="2927693316" sldId="328"/>
            <ac:spMk id="4" creationId="{F56622F9-D5A1-C4FB-E8A7-5AFC0770657A}"/>
          </ac:spMkLst>
        </pc:spChg>
        <pc:spChg chg="add mod">
          <ac:chgData name="Sarah Schöttler" userId="fbdac029-5baf-4634-8db4-713e8da0e721" providerId="ADAL" clId="{44599A73-E4F7-8A4D-A3EA-083E36D64B31}" dt="2023-09-25T11:45:51.427" v="307" actId="403"/>
          <ac:spMkLst>
            <pc:docMk/>
            <pc:sldMk cId="2927693316" sldId="328"/>
            <ac:spMk id="5" creationId="{1E15C9F8-8B0D-43BF-2425-4B187CF1B988}"/>
          </ac:spMkLst>
        </pc:spChg>
        <pc:spChg chg="add mod">
          <ac:chgData name="Sarah Schöttler" userId="fbdac029-5baf-4634-8db4-713e8da0e721" providerId="ADAL" clId="{44599A73-E4F7-8A4D-A3EA-083E36D64B31}" dt="2023-09-25T12:25:36.625" v="1458" actId="404"/>
          <ac:spMkLst>
            <pc:docMk/>
            <pc:sldMk cId="2927693316" sldId="328"/>
            <ac:spMk id="6" creationId="{927B01FC-942B-D2E8-2DCA-735DFDA991A8}"/>
          </ac:spMkLst>
        </pc:spChg>
        <pc:spChg chg="del">
          <ac:chgData name="Sarah Schöttler" userId="fbdac029-5baf-4634-8db4-713e8da0e721" providerId="ADAL" clId="{44599A73-E4F7-8A4D-A3EA-083E36D64B31}" dt="2023-09-25T11:46:02.669" v="309" actId="478"/>
          <ac:spMkLst>
            <pc:docMk/>
            <pc:sldMk cId="2927693316" sldId="328"/>
            <ac:spMk id="10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2:00:16.568" v="646" actId="1076"/>
          <ac:spMkLst>
            <pc:docMk/>
            <pc:sldMk cId="2927693316" sldId="328"/>
            <ac:spMk id="13" creationId="{69E32CF2-CF40-368A-90A7-F2BFF11B3BEF}"/>
          </ac:spMkLst>
        </pc:spChg>
        <pc:picChg chg="add mod">
          <ac:chgData name="Sarah Schöttler" userId="fbdac029-5baf-4634-8db4-713e8da0e721" providerId="ADAL" clId="{44599A73-E4F7-8A4D-A3EA-083E36D64B31}" dt="2023-09-25T11:52:09.674" v="325" actId="1076"/>
          <ac:picMkLst>
            <pc:docMk/>
            <pc:sldMk cId="2927693316" sldId="328"/>
            <ac:picMk id="12" creationId="{342EE14F-C873-B5A9-0D57-7750378BA70B}"/>
          </ac:picMkLst>
        </pc:picChg>
      </pc:sldChg>
      <pc:sldChg chg="modSp add mod ord modNotesTx">
        <pc:chgData name="Sarah Schöttler" userId="fbdac029-5baf-4634-8db4-713e8da0e721" providerId="ADAL" clId="{44599A73-E4F7-8A4D-A3EA-083E36D64B31}" dt="2023-10-11T16:11:14.256" v="4429" actId="20577"/>
        <pc:sldMkLst>
          <pc:docMk/>
          <pc:sldMk cId="473784349" sldId="329"/>
        </pc:sldMkLst>
        <pc:spChg chg="mod">
          <ac:chgData name="Sarah Schöttler" userId="fbdac029-5baf-4634-8db4-713e8da0e721" providerId="ADAL" clId="{44599A73-E4F7-8A4D-A3EA-083E36D64B31}" dt="2023-09-25T12:25:18.704" v="1455" actId="2711"/>
          <ac:spMkLst>
            <pc:docMk/>
            <pc:sldMk cId="473784349" sldId="329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09-27T08:52:46.063" v="2358" actId="2696"/>
        <pc:sldMkLst>
          <pc:docMk/>
          <pc:sldMk cId="2943402642" sldId="330"/>
        </pc:sldMkLst>
        <pc:spChg chg="mod">
          <ac:chgData name="Sarah Schöttler" userId="fbdac029-5baf-4634-8db4-713e8da0e721" providerId="ADAL" clId="{44599A73-E4F7-8A4D-A3EA-083E36D64B31}" dt="2023-09-25T11:58:38.224" v="630" actId="113"/>
          <ac:spMkLst>
            <pc:docMk/>
            <pc:sldMk cId="2943402642" sldId="330"/>
            <ac:spMk id="3" creationId="{99B831FA-DE59-FB51-2407-8EEDF253A512}"/>
          </ac:spMkLst>
        </pc:spChg>
      </pc:sldChg>
      <pc:sldChg chg="modSp add mod modNotesTx">
        <pc:chgData name="Sarah Schöttler" userId="fbdac029-5baf-4634-8db4-713e8da0e721" providerId="ADAL" clId="{44599A73-E4F7-8A4D-A3EA-083E36D64B31}" dt="2023-10-11T16:11:21.933" v="4431" actId="20577"/>
        <pc:sldMkLst>
          <pc:docMk/>
          <pc:sldMk cId="515447004" sldId="331"/>
        </pc:sldMkLst>
        <pc:spChg chg="mod">
          <ac:chgData name="Sarah Schöttler" userId="fbdac029-5baf-4634-8db4-713e8da0e721" providerId="ADAL" clId="{44599A73-E4F7-8A4D-A3EA-083E36D64B31}" dt="2023-09-27T08:52:29.316" v="2357" actId="20577"/>
          <ac:spMkLst>
            <pc:docMk/>
            <pc:sldMk cId="515447004" sldId="331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17.974" v="4430" actId="20577"/>
        <pc:sldMkLst>
          <pc:docMk/>
          <pc:sldMk cId="240846350" sldId="332"/>
        </pc:sldMkLst>
        <pc:spChg chg="add del mod">
          <ac:chgData name="Sarah Schöttler" userId="fbdac029-5baf-4634-8db4-713e8da0e721" providerId="ADAL" clId="{44599A73-E4F7-8A4D-A3EA-083E36D64B31}" dt="2023-09-25T12:20:56.226" v="1377"/>
          <ac:spMkLst>
            <pc:docMk/>
            <pc:sldMk cId="240846350" sldId="332"/>
            <ac:spMk id="2" creationId="{4E60E20D-F5C0-1022-7DCC-D963AD331FBE}"/>
          </ac:spMkLst>
        </pc:spChg>
        <pc:spChg chg="mod">
          <ac:chgData name="Sarah Schöttler" userId="fbdac029-5baf-4634-8db4-713e8da0e721" providerId="ADAL" clId="{44599A73-E4F7-8A4D-A3EA-083E36D64B31}" dt="2023-09-25T12:19:30.495" v="1374" actId="114"/>
          <ac:spMkLst>
            <pc:docMk/>
            <pc:sldMk cId="240846350" sldId="332"/>
            <ac:spMk id="3" creationId="{99B831FA-DE59-FB51-2407-8EEDF253A512}"/>
          </ac:spMkLst>
        </pc:spChg>
        <pc:spChg chg="add del mod">
          <ac:chgData name="Sarah Schöttler" userId="fbdac029-5baf-4634-8db4-713e8da0e721" providerId="ADAL" clId="{44599A73-E4F7-8A4D-A3EA-083E36D64B31}" dt="2023-09-25T12:21:21.473" v="1380" actId="478"/>
          <ac:spMkLst>
            <pc:docMk/>
            <pc:sldMk cId="240846350" sldId="332"/>
            <ac:spMk id="4" creationId="{C75B3131-E5C9-C3AB-CB4E-641B72025796}"/>
          </ac:spMkLst>
        </pc:spChg>
        <pc:spChg chg="add del">
          <ac:chgData name="Sarah Schöttler" userId="fbdac029-5baf-4634-8db4-713e8da0e721" providerId="ADAL" clId="{44599A73-E4F7-8A4D-A3EA-083E36D64B31}" dt="2023-09-25T12:21:42.952" v="1382"/>
          <ac:spMkLst>
            <pc:docMk/>
            <pc:sldMk cId="240846350" sldId="332"/>
            <ac:spMk id="5" creationId="{664E1926-C055-BB1C-A2A2-93D043437B11}"/>
          </ac:spMkLst>
        </pc:spChg>
        <pc:spChg chg="add mod">
          <ac:chgData name="Sarah Schöttler" userId="fbdac029-5baf-4634-8db4-713e8da0e721" providerId="ADAL" clId="{44599A73-E4F7-8A4D-A3EA-083E36D64B31}" dt="2023-09-25T12:23:10.149" v="1439" actId="1076"/>
          <ac:spMkLst>
            <pc:docMk/>
            <pc:sldMk cId="240846350" sldId="332"/>
            <ac:spMk id="12" creationId="{08B19138-DF47-BF69-FC6A-95DFE4D184F4}"/>
          </ac:spMkLst>
        </pc:spChg>
        <pc:spChg chg="add mod">
          <ac:chgData name="Sarah Schöttler" userId="fbdac029-5baf-4634-8db4-713e8da0e721" providerId="ADAL" clId="{44599A73-E4F7-8A4D-A3EA-083E36D64B31}" dt="2023-09-25T12:23:49.272" v="1454" actId="1076"/>
          <ac:spMkLst>
            <pc:docMk/>
            <pc:sldMk cId="240846350" sldId="332"/>
            <ac:spMk id="13" creationId="{6708A369-81F2-E0CB-C619-528B466B31A4}"/>
          </ac:spMkLst>
        </pc:spChg>
        <pc:picChg chg="add mod">
          <ac:chgData name="Sarah Schöttler" userId="fbdac029-5baf-4634-8db4-713e8da0e721" providerId="ADAL" clId="{44599A73-E4F7-8A4D-A3EA-083E36D64B31}" dt="2023-09-25T12:22:05.042" v="1388" actId="167"/>
          <ac:picMkLst>
            <pc:docMk/>
            <pc:sldMk cId="240846350" sldId="332"/>
            <ac:picMk id="6" creationId="{0DEB3CAC-207D-21BC-8AB0-BE5EB2A2BCA6}"/>
          </ac:picMkLst>
        </pc:picChg>
      </pc:sldChg>
      <pc:sldChg chg="new del">
        <pc:chgData name="Sarah Schöttler" userId="fbdac029-5baf-4634-8db4-713e8da0e721" providerId="ADAL" clId="{44599A73-E4F7-8A4D-A3EA-083E36D64B31}" dt="2023-09-25T13:04:29.328" v="1460" actId="2696"/>
        <pc:sldMkLst>
          <pc:docMk/>
          <pc:sldMk cId="913203183" sldId="333"/>
        </pc:sldMkLst>
      </pc:sldChg>
      <pc:sldChg chg="addSp delSp modSp add mod ord modNotesTx">
        <pc:chgData name="Sarah Schöttler" userId="fbdac029-5baf-4634-8db4-713e8da0e721" providerId="ADAL" clId="{44599A73-E4F7-8A4D-A3EA-083E36D64B31}" dt="2023-10-11T16:11:11.597" v="4428" actId="20577"/>
        <pc:sldMkLst>
          <pc:docMk/>
          <pc:sldMk cId="2819032853" sldId="333"/>
        </pc:sldMkLst>
        <pc:spChg chg="del mod">
          <ac:chgData name="Sarah Schöttler" userId="fbdac029-5baf-4634-8db4-713e8da0e721" providerId="ADAL" clId="{44599A73-E4F7-8A4D-A3EA-083E36D64B31}" dt="2023-09-25T13:04:45.253" v="1468"/>
          <ac:spMkLst>
            <pc:docMk/>
            <pc:sldMk cId="2819032853" sldId="333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4" creationId="{9425C90F-5346-E364-BDE9-CEA2557D14F4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5" creationId="{D770511F-F3DE-2E3C-2ACC-4E7FB9C5504E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6" creationId="{D76C09DC-3FA9-2A15-EB16-2634BBC9033E}"/>
          </ac:spMkLst>
        </pc:spChg>
        <pc:spChg chg="del">
          <ac:chgData name="Sarah Schöttler" userId="fbdac029-5baf-4634-8db4-713e8da0e721" providerId="ADAL" clId="{44599A73-E4F7-8A4D-A3EA-083E36D64B31}" dt="2023-09-25T13:07:59.187" v="1512" actId="478"/>
          <ac:spMkLst>
            <pc:docMk/>
            <pc:sldMk cId="2819032853" sldId="333"/>
            <ac:spMk id="7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12" creationId="{4C2CCB11-A3C6-8398-95B8-C341B7884255}"/>
          </ac:spMkLst>
        </pc:spChg>
        <pc:spChg chg="add mod">
          <ac:chgData name="Sarah Schöttler" userId="fbdac029-5baf-4634-8db4-713e8da0e721" providerId="ADAL" clId="{44599A73-E4F7-8A4D-A3EA-083E36D64B31}" dt="2023-09-25T13:09:14.510" v="1538" actId="1076"/>
          <ac:spMkLst>
            <pc:docMk/>
            <pc:sldMk cId="2819032853" sldId="333"/>
            <ac:spMk id="13" creationId="{F64B8556-6372-6FEC-15CB-44EE60668CAF}"/>
          </ac:spMkLst>
        </pc:spChg>
        <pc:picChg chg="add mod">
          <ac:chgData name="Sarah Schöttler" userId="fbdac029-5baf-4634-8db4-713e8da0e721" providerId="ADAL" clId="{44599A73-E4F7-8A4D-A3EA-083E36D64B31}" dt="2023-09-25T13:08:56.165" v="1536" actId="1076"/>
          <ac:picMkLst>
            <pc:docMk/>
            <pc:sldMk cId="2819032853" sldId="333"/>
            <ac:picMk id="2" creationId="{5A253FCC-0262-7BB6-05AD-FA1BBBBDD1FD}"/>
          </ac:picMkLst>
        </pc:picChg>
      </pc:sldChg>
      <pc:sldChg chg="addSp delSp modSp add mod ord modNotesTx">
        <pc:chgData name="Sarah Schöttler" userId="fbdac029-5baf-4634-8db4-713e8da0e721" providerId="ADAL" clId="{44599A73-E4F7-8A4D-A3EA-083E36D64B31}" dt="2023-10-11T16:11:28.690" v="4433" actId="20577"/>
        <pc:sldMkLst>
          <pc:docMk/>
          <pc:sldMk cId="2348682701" sldId="334"/>
        </pc:sldMkLst>
        <pc:spChg chg="mod">
          <ac:chgData name="Sarah Schöttler" userId="fbdac029-5baf-4634-8db4-713e8da0e721" providerId="ADAL" clId="{44599A73-E4F7-8A4D-A3EA-083E36D64B31}" dt="2023-09-25T13:43:26.521" v="2045" actId="20577"/>
          <ac:spMkLst>
            <pc:docMk/>
            <pc:sldMk cId="2348682701" sldId="334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37:39.351" v="1772" actId="403"/>
          <ac:spMkLst>
            <pc:docMk/>
            <pc:sldMk cId="2348682701" sldId="334"/>
            <ac:spMk id="4" creationId="{109D2BD1-F431-F1B8-7C19-1B40110A7DEB}"/>
          </ac:spMkLst>
        </pc:spChg>
        <pc:spChg chg="add mod">
          <ac:chgData name="Sarah Schöttler" userId="fbdac029-5baf-4634-8db4-713e8da0e721" providerId="ADAL" clId="{44599A73-E4F7-8A4D-A3EA-083E36D64B31}" dt="2023-09-25T13:43:33.908" v="2054" actId="20577"/>
          <ac:spMkLst>
            <pc:docMk/>
            <pc:sldMk cId="2348682701" sldId="334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42:11.506" v="2032" actId="478"/>
          <ac:spMkLst>
            <pc:docMk/>
            <pc:sldMk cId="2348682701" sldId="334"/>
            <ac:spMk id="10" creationId="{00000000-0000-0000-0000-000000000000}"/>
          </ac:spMkLst>
        </pc:spChg>
        <pc:spChg chg="del">
          <ac:chgData name="Sarah Schöttler" userId="fbdac029-5baf-4634-8db4-713e8da0e721" providerId="ADAL" clId="{44599A73-E4F7-8A4D-A3EA-083E36D64B31}" dt="2023-09-25T13:30:48.683" v="1627" actId="478"/>
          <ac:spMkLst>
            <pc:docMk/>
            <pc:sldMk cId="2348682701" sldId="334"/>
            <ac:spMk id="12" creationId="{08B19138-DF47-BF69-FC6A-95DFE4D184F4}"/>
          </ac:spMkLst>
        </pc:spChg>
        <pc:spChg chg="del mod">
          <ac:chgData name="Sarah Schöttler" userId="fbdac029-5baf-4634-8db4-713e8da0e721" providerId="ADAL" clId="{44599A73-E4F7-8A4D-A3EA-083E36D64B31}" dt="2023-09-25T13:30:46.768" v="1626" actId="478"/>
          <ac:spMkLst>
            <pc:docMk/>
            <pc:sldMk cId="2348682701" sldId="334"/>
            <ac:spMk id="13" creationId="{6708A369-81F2-E0CB-C619-528B466B31A4}"/>
          </ac:spMkLst>
        </pc:spChg>
        <pc:spChg chg="add mod">
          <ac:chgData name="Sarah Schöttler" userId="fbdac029-5baf-4634-8db4-713e8da0e721" providerId="ADAL" clId="{44599A73-E4F7-8A4D-A3EA-083E36D64B31}" dt="2023-09-25T13:42:06.020" v="2031" actId="1038"/>
          <ac:spMkLst>
            <pc:docMk/>
            <pc:sldMk cId="2348682701" sldId="334"/>
            <ac:spMk id="14" creationId="{F56B6F34-1557-EADB-C3AE-67424EEA877A}"/>
          </ac:spMkLst>
        </pc:spChg>
        <pc:spChg chg="add mod">
          <ac:chgData name="Sarah Schöttler" userId="fbdac029-5baf-4634-8db4-713e8da0e721" providerId="ADAL" clId="{44599A73-E4F7-8A4D-A3EA-083E36D64B31}" dt="2023-09-25T13:41:59.103" v="2006" actId="20577"/>
          <ac:spMkLst>
            <pc:docMk/>
            <pc:sldMk cId="2348682701" sldId="334"/>
            <ac:spMk id="16" creationId="{D2A19224-5168-B031-69FF-37A243F660DA}"/>
          </ac:spMkLst>
        </pc:spChg>
        <pc:picChg chg="del">
          <ac:chgData name="Sarah Schöttler" userId="fbdac029-5baf-4634-8db4-713e8da0e721" providerId="ADAL" clId="{44599A73-E4F7-8A4D-A3EA-083E36D64B31}" dt="2023-09-25T13:30:44.228" v="1624" actId="478"/>
          <ac:picMkLst>
            <pc:docMk/>
            <pc:sldMk cId="2348682701" sldId="334"/>
            <ac:picMk id="6" creationId="{0DEB3CAC-207D-21BC-8AB0-BE5EB2A2BCA6}"/>
          </ac:picMkLst>
        </pc:picChg>
      </pc:sldChg>
      <pc:sldChg chg="modSp add mod modNotesTx">
        <pc:chgData name="Sarah Schöttler" userId="fbdac029-5baf-4634-8db4-713e8da0e721" providerId="ADAL" clId="{44599A73-E4F7-8A4D-A3EA-083E36D64B31}" dt="2023-10-11T16:11:25.111" v="4432" actId="20577"/>
        <pc:sldMkLst>
          <pc:docMk/>
          <pc:sldMk cId="3428585435" sldId="335"/>
        </pc:sldMkLst>
        <pc:spChg chg="mod">
          <ac:chgData name="Sarah Schöttler" userId="fbdac029-5baf-4634-8db4-713e8da0e721" providerId="ADAL" clId="{44599A73-E4F7-8A4D-A3EA-083E36D64B31}" dt="2023-09-25T13:30:05.923" v="1579" actId="20577"/>
          <ac:spMkLst>
            <pc:docMk/>
            <pc:sldMk cId="3428585435" sldId="335"/>
            <ac:spMk id="3" creationId="{99B831FA-DE59-FB51-2407-8EEDF253A512}"/>
          </ac:spMkLst>
        </pc:spChg>
      </pc:sldChg>
      <pc:sldChg chg="modSp add mod ord modNotesTx">
        <pc:chgData name="Sarah Schöttler" userId="fbdac029-5baf-4634-8db4-713e8da0e721" providerId="ADAL" clId="{44599A73-E4F7-8A4D-A3EA-083E36D64B31}" dt="2023-10-11T16:11:08.010" v="4427" actId="20577"/>
        <pc:sldMkLst>
          <pc:docMk/>
          <pc:sldMk cId="2282815346" sldId="336"/>
        </pc:sldMkLst>
        <pc:spChg chg="mod">
          <ac:chgData name="Sarah Schöttler" userId="fbdac029-5baf-4634-8db4-713e8da0e721" providerId="ADAL" clId="{44599A73-E4F7-8A4D-A3EA-083E36D64B31}" dt="2023-09-25T13:30:32.264" v="1623" actId="20577"/>
          <ac:spMkLst>
            <pc:docMk/>
            <pc:sldMk cId="2282815346" sldId="336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31.717" v="4434" actId="20577"/>
        <pc:sldMkLst>
          <pc:docMk/>
          <pc:sldMk cId="1960713013" sldId="337"/>
        </pc:sldMkLst>
        <pc:spChg chg="mod">
          <ac:chgData name="Sarah Schöttler" userId="fbdac029-5baf-4634-8db4-713e8da0e721" providerId="ADAL" clId="{44599A73-E4F7-8A4D-A3EA-083E36D64B31}" dt="2023-09-25T14:01:36.926" v="2218" actId="5793"/>
          <ac:spMkLst>
            <pc:docMk/>
            <pc:sldMk cId="1960713013" sldId="337"/>
            <ac:spMk id="3" creationId="{99B831FA-DE59-FB51-2407-8EEDF253A512}"/>
          </ac:spMkLst>
        </pc:spChg>
        <pc:spChg chg="mod">
          <ac:chgData name="Sarah Schöttler" userId="fbdac029-5baf-4634-8db4-713e8da0e721" providerId="ADAL" clId="{44599A73-E4F7-8A4D-A3EA-083E36D64B31}" dt="2023-09-25T13:54:10.648" v="2067" actId="20577"/>
          <ac:spMkLst>
            <pc:docMk/>
            <pc:sldMk cId="1960713013" sldId="337"/>
            <ac:spMk id="4" creationId="{109D2BD1-F431-F1B8-7C19-1B40110A7DEB}"/>
          </ac:spMkLst>
        </pc:spChg>
        <pc:spChg chg="del">
          <ac:chgData name="Sarah Schöttler" userId="fbdac029-5baf-4634-8db4-713e8da0e721" providerId="ADAL" clId="{44599A73-E4F7-8A4D-A3EA-083E36D64B31}" dt="2023-09-25T13:54:13.890" v="2068" actId="478"/>
          <ac:spMkLst>
            <pc:docMk/>
            <pc:sldMk cId="1960713013" sldId="337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54:19.153" v="2070" actId="478"/>
          <ac:spMkLst>
            <pc:docMk/>
            <pc:sldMk cId="1960713013" sldId="337"/>
            <ac:spMk id="14" creationId="{F56B6F34-1557-EADB-C3AE-67424EEA877A}"/>
          </ac:spMkLst>
        </pc:spChg>
        <pc:spChg chg="del">
          <ac:chgData name="Sarah Schöttler" userId="fbdac029-5baf-4634-8db4-713e8da0e721" providerId="ADAL" clId="{44599A73-E4F7-8A4D-A3EA-083E36D64B31}" dt="2023-09-25T13:54:16.752" v="2069" actId="478"/>
          <ac:spMkLst>
            <pc:docMk/>
            <pc:sldMk cId="1960713013" sldId="337"/>
            <ac:spMk id="16" creationId="{D2A19224-5168-B031-69FF-37A243F660DA}"/>
          </ac:spMkLst>
        </pc:spChg>
        <pc:picChg chg="add mod">
          <ac:chgData name="Sarah Schöttler" userId="fbdac029-5baf-4634-8db4-713e8da0e721" providerId="ADAL" clId="{44599A73-E4F7-8A4D-A3EA-083E36D64B31}" dt="2023-09-25T14:01:43.904" v="2219" actId="1076"/>
          <ac:picMkLst>
            <pc:docMk/>
            <pc:sldMk cId="1960713013" sldId="337"/>
            <ac:picMk id="2" creationId="{F30B000A-F2AE-E25B-BACE-14038C1BF49E}"/>
          </ac:picMkLst>
        </pc:picChg>
        <pc:picChg chg="add del mod">
          <ac:chgData name="Sarah Schöttler" userId="fbdac029-5baf-4634-8db4-713e8da0e721" providerId="ADAL" clId="{44599A73-E4F7-8A4D-A3EA-083E36D64B31}" dt="2023-09-25T14:02:24.714" v="2223" actId="478"/>
          <ac:picMkLst>
            <pc:docMk/>
            <pc:sldMk cId="1960713013" sldId="337"/>
            <ac:picMk id="6" creationId="{841340B2-C836-552E-1ADE-5BAE14555436}"/>
          </ac:picMkLst>
        </pc:picChg>
        <pc:picChg chg="add mod">
          <ac:chgData name="Sarah Schöttler" userId="fbdac029-5baf-4634-8db4-713e8da0e721" providerId="ADAL" clId="{44599A73-E4F7-8A4D-A3EA-083E36D64B31}" dt="2023-09-25T14:02:32.523" v="2226" actId="1035"/>
          <ac:picMkLst>
            <pc:docMk/>
            <pc:sldMk cId="1960713013" sldId="337"/>
            <ac:picMk id="10" creationId="{544C8519-FE94-7C48-3428-45561BA87FD6}"/>
          </ac:picMkLst>
        </pc:picChg>
      </pc:sldChg>
      <pc:sldChg chg="modNotesTx">
        <pc:chgData name="Sarah Schöttler" userId="fbdac029-5baf-4634-8db4-713e8da0e721" providerId="ADAL" clId="{44599A73-E4F7-8A4D-A3EA-083E36D64B31}" dt="2023-10-11T16:11:47.414" v="4437" actId="20577"/>
        <pc:sldMkLst>
          <pc:docMk/>
          <pc:sldMk cId="4253986634" sldId="338"/>
        </pc:sldMkLst>
      </pc:sldChg>
      <pc:sldChg chg="modNotesTx">
        <pc:chgData name="Sarah Schöttler" userId="fbdac029-5baf-4634-8db4-713e8da0e721" providerId="ADAL" clId="{44599A73-E4F7-8A4D-A3EA-083E36D64B31}" dt="2023-10-11T16:11:50.209" v="4438" actId="20577"/>
        <pc:sldMkLst>
          <pc:docMk/>
          <pc:sldMk cId="3838647401" sldId="339"/>
        </pc:sldMkLst>
      </pc:sldChg>
      <pc:sldChg chg="modNotesTx">
        <pc:chgData name="Sarah Schöttler" userId="fbdac029-5baf-4634-8db4-713e8da0e721" providerId="ADAL" clId="{44599A73-E4F7-8A4D-A3EA-083E36D64B31}" dt="2023-10-11T16:11:55.499" v="4439" actId="20577"/>
        <pc:sldMkLst>
          <pc:docMk/>
          <pc:sldMk cId="2658487777" sldId="340"/>
        </pc:sldMkLst>
      </pc:sldChg>
      <pc:sldChg chg="modNotesTx">
        <pc:chgData name="Sarah Schöttler" userId="fbdac029-5baf-4634-8db4-713e8da0e721" providerId="ADAL" clId="{44599A73-E4F7-8A4D-A3EA-083E36D64B31}" dt="2023-10-11T16:11:58.844" v="4440" actId="20577"/>
        <pc:sldMkLst>
          <pc:docMk/>
          <pc:sldMk cId="2155627162" sldId="341"/>
        </pc:sldMkLst>
      </pc:sldChg>
      <pc:sldChg chg="modNotesTx">
        <pc:chgData name="Sarah Schöttler" userId="fbdac029-5baf-4634-8db4-713e8da0e721" providerId="ADAL" clId="{44599A73-E4F7-8A4D-A3EA-083E36D64B31}" dt="2023-10-11T16:12:02.068" v="4441" actId="20577"/>
        <pc:sldMkLst>
          <pc:docMk/>
          <pc:sldMk cId="1330245841" sldId="342"/>
        </pc:sldMkLst>
      </pc:sldChg>
      <pc:sldChg chg="modNotesTx">
        <pc:chgData name="Sarah Schöttler" userId="fbdac029-5baf-4634-8db4-713e8da0e721" providerId="ADAL" clId="{44599A73-E4F7-8A4D-A3EA-083E36D64B31}" dt="2023-10-11T16:12:04.654" v="4442" actId="20577"/>
        <pc:sldMkLst>
          <pc:docMk/>
          <pc:sldMk cId="3838423438" sldId="343"/>
        </pc:sldMkLst>
      </pc:sldChg>
      <pc:sldChg chg="modNotesTx">
        <pc:chgData name="Sarah Schöttler" userId="fbdac029-5baf-4634-8db4-713e8da0e721" providerId="ADAL" clId="{44599A73-E4F7-8A4D-A3EA-083E36D64B31}" dt="2023-10-11T16:12:07.573" v="4443" actId="20577"/>
        <pc:sldMkLst>
          <pc:docMk/>
          <pc:sldMk cId="2606095213" sldId="344"/>
        </pc:sldMkLst>
      </pc:sldChg>
      <pc:sldChg chg="modNotesTx">
        <pc:chgData name="Sarah Schöttler" userId="fbdac029-5baf-4634-8db4-713e8da0e721" providerId="ADAL" clId="{44599A73-E4F7-8A4D-A3EA-083E36D64B31}" dt="2023-10-11T16:12:11.243" v="4444" actId="20577"/>
        <pc:sldMkLst>
          <pc:docMk/>
          <pc:sldMk cId="3788894205" sldId="345"/>
        </pc:sldMkLst>
      </pc:sldChg>
      <pc:sldChg chg="modNotesTx">
        <pc:chgData name="Sarah Schöttler" userId="fbdac029-5baf-4634-8db4-713e8da0e721" providerId="ADAL" clId="{44599A73-E4F7-8A4D-A3EA-083E36D64B31}" dt="2023-10-11T16:12:13.689" v="4445" actId="20577"/>
        <pc:sldMkLst>
          <pc:docMk/>
          <pc:sldMk cId="2932758044" sldId="346"/>
        </pc:sldMkLst>
      </pc:sldChg>
      <pc:sldChg chg="modNotesTx">
        <pc:chgData name="Sarah Schöttler" userId="fbdac029-5baf-4634-8db4-713e8da0e721" providerId="ADAL" clId="{44599A73-E4F7-8A4D-A3EA-083E36D64B31}" dt="2023-10-11T16:12:16.784" v="4446" actId="20577"/>
        <pc:sldMkLst>
          <pc:docMk/>
          <pc:sldMk cId="2974960133" sldId="347"/>
        </pc:sldMkLst>
      </pc:sldChg>
      <pc:sldChg chg="modNotesTx">
        <pc:chgData name="Sarah Schöttler" userId="fbdac029-5baf-4634-8db4-713e8da0e721" providerId="ADAL" clId="{44599A73-E4F7-8A4D-A3EA-083E36D64B31}" dt="2023-10-11T16:12:19.568" v="4447" actId="20577"/>
        <pc:sldMkLst>
          <pc:docMk/>
          <pc:sldMk cId="3318668530" sldId="348"/>
        </pc:sldMkLst>
      </pc:sldChg>
      <pc:sldChg chg="modSp mod modNotesTx">
        <pc:chgData name="Sarah Schöttler" userId="fbdac029-5baf-4634-8db4-713e8da0e721" providerId="ADAL" clId="{44599A73-E4F7-8A4D-A3EA-083E36D64B31}" dt="2023-10-11T16:12:22.280" v="4448" actId="20577"/>
        <pc:sldMkLst>
          <pc:docMk/>
          <pc:sldMk cId="3877965638" sldId="349"/>
        </pc:sldMkLst>
        <pc:spChg chg="mod">
          <ac:chgData name="Sarah Schöttler" userId="fbdac029-5baf-4634-8db4-713e8da0e721" providerId="ADAL" clId="{44599A73-E4F7-8A4D-A3EA-083E36D64B31}" dt="2023-10-02T12:27:43.063" v="2360" actId="20577"/>
          <ac:spMkLst>
            <pc:docMk/>
            <pc:sldMk cId="3877965638" sldId="349"/>
            <ac:spMk id="6" creationId="{2885691A-9422-7817-A11E-90A422B10782}"/>
          </ac:spMkLst>
        </pc:spChg>
      </pc:sldChg>
      <pc:sldChg chg="modNotesTx">
        <pc:chgData name="Sarah Schöttler" userId="fbdac029-5baf-4634-8db4-713e8da0e721" providerId="ADAL" clId="{44599A73-E4F7-8A4D-A3EA-083E36D64B31}" dt="2023-10-11T16:12:25.246" v="4449" actId="20577"/>
        <pc:sldMkLst>
          <pc:docMk/>
          <pc:sldMk cId="1737061313" sldId="350"/>
        </pc:sldMkLst>
      </pc:sldChg>
      <pc:sldChg chg="modNotesTx">
        <pc:chgData name="Sarah Schöttler" userId="fbdac029-5baf-4634-8db4-713e8da0e721" providerId="ADAL" clId="{44599A73-E4F7-8A4D-A3EA-083E36D64B31}" dt="2023-10-11T16:11:40.086" v="4435" actId="20577"/>
        <pc:sldMkLst>
          <pc:docMk/>
          <pc:sldMk cId="2329111896" sldId="351"/>
        </pc:sldMkLst>
      </pc:sldChg>
      <pc:sldChg chg="modSp add mod modNotesTx">
        <pc:chgData name="Sarah Schöttler" userId="fbdac029-5baf-4634-8db4-713e8da0e721" providerId="ADAL" clId="{44599A73-E4F7-8A4D-A3EA-083E36D64B31}" dt="2023-10-11T16:13:20.813" v="4467" actId="20577"/>
        <pc:sldMkLst>
          <pc:docMk/>
          <pc:sldMk cId="1768252837" sldId="352"/>
        </pc:sldMkLst>
        <pc:spChg chg="mod">
          <ac:chgData name="Sarah Schöttler" userId="fbdac029-5baf-4634-8db4-713e8da0e721" providerId="ADAL" clId="{44599A73-E4F7-8A4D-A3EA-083E36D64B31}" dt="2023-10-10T09:36:38.733" v="2911" actId="113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10-10T11:08:44.202" v="4423" actId="2696"/>
        <pc:sldMkLst>
          <pc:docMk/>
          <pc:sldMk cId="2448061842" sldId="353"/>
        </pc:sldMkLst>
        <pc:spChg chg="mod">
          <ac:chgData name="Sarah Schöttler" userId="fbdac029-5baf-4634-8db4-713e8da0e721" providerId="ADAL" clId="{44599A73-E4F7-8A4D-A3EA-083E36D64B31}" dt="2023-10-10T10:35:59.030" v="3043" actId="20577"/>
          <ac:spMkLst>
            <pc:docMk/>
            <pc:sldMk cId="2448061842" sldId="353"/>
            <ac:spMk id="3" creationId="{99B831FA-DE59-FB51-2407-8EEDF253A512}"/>
          </ac:spMkLst>
        </pc:spChg>
      </pc:sldChg>
      <pc:sldChg chg="new del">
        <pc:chgData name="Sarah Schöttler" userId="fbdac029-5baf-4634-8db4-713e8da0e721" providerId="ADAL" clId="{44599A73-E4F7-8A4D-A3EA-083E36D64B31}" dt="2023-10-10T10:54:18.066" v="3739" actId="2696"/>
        <pc:sldMkLst>
          <pc:docMk/>
          <pc:sldMk cId="3728789465" sldId="354"/>
        </pc:sldMkLst>
      </pc:sldChg>
      <pc:sldChg chg="addSp delSp modSp add mod modNotesTx">
        <pc:chgData name="Sarah Schöttler" userId="fbdac029-5baf-4634-8db4-713e8da0e721" providerId="ADAL" clId="{44599A73-E4F7-8A4D-A3EA-083E36D64B31}" dt="2023-10-11T16:12:36.784" v="4452" actId="20577"/>
        <pc:sldMkLst>
          <pc:docMk/>
          <pc:sldMk cId="1074888886" sldId="355"/>
        </pc:sldMkLst>
        <pc:spChg chg="add mod">
          <ac:chgData name="Sarah Schöttler" userId="fbdac029-5baf-4634-8db4-713e8da0e721" providerId="ADAL" clId="{44599A73-E4F7-8A4D-A3EA-083E36D64B31}" dt="2023-10-10T10:42:43.428" v="3334" actId="403"/>
          <ac:spMkLst>
            <pc:docMk/>
            <pc:sldMk cId="1074888886" sldId="355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3:19.595" v="3347" actId="20577"/>
          <ac:spMkLst>
            <pc:docMk/>
            <pc:sldMk cId="1074888886" sldId="355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38:42.132" v="3066" actId="478"/>
          <ac:spMkLst>
            <pc:docMk/>
            <pc:sldMk cId="1074888886" sldId="355"/>
            <ac:spMk id="4" creationId="{1DBF8A39-5CCE-80BE-0265-B685E8C1BB6F}"/>
          </ac:spMkLst>
        </pc:spChg>
        <pc:spChg chg="add del mod">
          <ac:chgData name="Sarah Schöttler" userId="fbdac029-5baf-4634-8db4-713e8da0e721" providerId="ADAL" clId="{44599A73-E4F7-8A4D-A3EA-083E36D64B31}" dt="2023-10-10T10:41:36.249" v="3293" actId="478"/>
          <ac:spMkLst>
            <pc:docMk/>
            <pc:sldMk cId="1074888886" sldId="355"/>
            <ac:spMk id="5" creationId="{C0633B4B-3958-6013-E851-1CC5D5EACDA8}"/>
          </ac:spMkLst>
        </pc:spChg>
        <pc:spChg chg="mod">
          <ac:chgData name="Sarah Schöttler" userId="fbdac029-5baf-4634-8db4-713e8da0e721" providerId="ADAL" clId="{44599A73-E4F7-8A4D-A3EA-083E36D64B31}" dt="2023-10-10T10:42:52.435" v="3336" actId="403"/>
          <ac:spMkLst>
            <pc:docMk/>
            <pc:sldMk cId="1074888886" sldId="355"/>
            <ac:spMk id="6" creationId="{4CB9059D-64AC-D7B0-D139-627F578BB23C}"/>
          </ac:spMkLst>
        </pc:spChg>
        <pc:spChg chg="del">
          <ac:chgData name="Sarah Schöttler" userId="fbdac029-5baf-4634-8db4-713e8da0e721" providerId="ADAL" clId="{44599A73-E4F7-8A4D-A3EA-083E36D64B31}" dt="2023-10-10T10:38:43.547" v="3067" actId="478"/>
          <ac:spMkLst>
            <pc:docMk/>
            <pc:sldMk cId="1074888886" sldId="355"/>
            <ac:spMk id="12" creationId="{FE5F4BF7-2DF4-D015-AF2B-C1FE20EAB08A}"/>
          </ac:spMkLst>
        </pc:spChg>
        <pc:spChg chg="add mod">
          <ac:chgData name="Sarah Schöttler" userId="fbdac029-5baf-4634-8db4-713e8da0e721" providerId="ADAL" clId="{44599A73-E4F7-8A4D-A3EA-083E36D64B31}" dt="2023-10-10T10:42:13.300" v="3323" actId="114"/>
          <ac:spMkLst>
            <pc:docMk/>
            <pc:sldMk cId="1074888886" sldId="355"/>
            <ac:spMk id="13" creationId="{B8685FC3-FF4D-F869-109B-27CBF8850E3F}"/>
          </ac:spMkLst>
        </pc:spChg>
        <pc:picChg chg="add mod">
          <ac:chgData name="Sarah Schöttler" userId="fbdac029-5baf-4634-8db4-713e8da0e721" providerId="ADAL" clId="{44599A73-E4F7-8A4D-A3EA-083E36D64B31}" dt="2023-10-10T10:41:29.985" v="3291" actId="1076"/>
          <ac:picMkLst>
            <pc:docMk/>
            <pc:sldMk cId="1074888886" sldId="355"/>
            <ac:picMk id="1026" creationId="{8FF1DB99-CF43-C458-15F0-6B1E092C2CD6}"/>
          </ac:picMkLst>
        </pc:picChg>
      </pc:sldChg>
      <pc:sldChg chg="delSp modSp add mod modNotesTx">
        <pc:chgData name="Sarah Schöttler" userId="fbdac029-5baf-4634-8db4-713e8da0e721" providerId="ADAL" clId="{44599A73-E4F7-8A4D-A3EA-083E36D64B31}" dt="2023-10-11T16:12:40.239" v="4453" actId="20577"/>
        <pc:sldMkLst>
          <pc:docMk/>
          <pc:sldMk cId="176590325" sldId="356"/>
        </pc:sldMkLst>
        <pc:spChg chg="mod">
          <ac:chgData name="Sarah Schöttler" userId="fbdac029-5baf-4634-8db4-713e8da0e721" providerId="ADAL" clId="{44599A73-E4F7-8A4D-A3EA-083E36D64B31}" dt="2023-10-10T10:53:47.197" v="3722" actId="113"/>
          <ac:spMkLst>
            <pc:docMk/>
            <pc:sldMk cId="176590325" sldId="356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4:12.477" v="3365" actId="20577"/>
          <ac:spMkLst>
            <pc:docMk/>
            <pc:sldMk cId="176590325" sldId="356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46:03.973" v="3487" actId="478"/>
          <ac:spMkLst>
            <pc:docMk/>
            <pc:sldMk cId="176590325" sldId="356"/>
            <ac:spMk id="6" creationId="{4CB9059D-64AC-D7B0-D139-627F578BB23C}"/>
          </ac:spMkLst>
        </pc:spChg>
        <pc:spChg chg="del mod">
          <ac:chgData name="Sarah Schöttler" userId="fbdac029-5baf-4634-8db4-713e8da0e721" providerId="ADAL" clId="{44599A73-E4F7-8A4D-A3EA-083E36D64B31}" dt="2023-10-10T10:49:14.205" v="3681" actId="478"/>
          <ac:spMkLst>
            <pc:docMk/>
            <pc:sldMk cId="176590325" sldId="356"/>
            <ac:spMk id="13" creationId="{B8685FC3-FF4D-F869-109B-27CBF8850E3F}"/>
          </ac:spMkLst>
        </pc:spChg>
        <pc:picChg chg="del">
          <ac:chgData name="Sarah Schöttler" userId="fbdac029-5baf-4634-8db4-713e8da0e721" providerId="ADAL" clId="{44599A73-E4F7-8A4D-A3EA-083E36D64B31}" dt="2023-10-10T10:49:11.172" v="3679" actId="478"/>
          <ac:picMkLst>
            <pc:docMk/>
            <pc:sldMk cId="176590325" sldId="356"/>
            <ac:picMk id="1026" creationId="{8FF1DB99-CF43-C458-15F0-6B1E092C2CD6}"/>
          </ac:picMkLst>
        </pc:picChg>
      </pc:sldChg>
      <pc:sldChg chg="addSp modSp add mod ord modNotesTx">
        <pc:chgData name="Sarah Schöttler" userId="fbdac029-5baf-4634-8db4-713e8da0e721" providerId="ADAL" clId="{44599A73-E4F7-8A4D-A3EA-083E36D64B31}" dt="2023-10-11T16:12:30.083" v="4450" actId="20577"/>
        <pc:sldMkLst>
          <pc:docMk/>
          <pc:sldMk cId="349289436" sldId="357"/>
        </pc:sldMkLst>
        <pc:spChg chg="add mod">
          <ac:chgData name="Sarah Schöttler" userId="fbdac029-5baf-4634-8db4-713e8da0e721" providerId="ADAL" clId="{44599A73-E4F7-8A4D-A3EA-083E36D64B31}" dt="2023-10-10T10:50:55.084" v="3720" actId="20577"/>
          <ac:spMkLst>
            <pc:docMk/>
            <pc:sldMk cId="349289436" sldId="357"/>
            <ac:spMk id="2" creationId="{036AD6BD-62E2-70AE-BFC9-076848F37E0A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2:42.927" v="4454" actId="20577"/>
        <pc:sldMkLst>
          <pc:docMk/>
          <pc:sldMk cId="3030907076" sldId="358"/>
        </pc:sldMkLst>
        <pc:spChg chg="del mod">
          <ac:chgData name="Sarah Schöttler" userId="fbdac029-5baf-4634-8db4-713e8da0e721" providerId="ADAL" clId="{44599A73-E4F7-8A4D-A3EA-083E36D64B31}" dt="2023-10-10T10:54:13.676" v="3738"/>
          <ac:spMkLst>
            <pc:docMk/>
            <pc:sldMk cId="3030907076" sldId="358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53:55.516" v="3735" actId="20577"/>
          <ac:spMkLst>
            <pc:docMk/>
            <pc:sldMk cId="3030907076" sldId="35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1:07:53.157" v="4422" actId="108"/>
          <ac:spMkLst>
            <pc:docMk/>
            <pc:sldMk cId="3030907076" sldId="358"/>
            <ac:spMk id="4" creationId="{DA624EE7-C326-B7CE-369B-3DF0A84B4569}"/>
          </ac:spMkLst>
        </pc:spChg>
      </pc:sldChg>
      <pc:sldChg chg="modNotesTx">
        <pc:chgData name="Sarah Schöttler" userId="fbdac029-5baf-4634-8db4-713e8da0e721" providerId="ADAL" clId="{44599A73-E4F7-8A4D-A3EA-083E36D64B31}" dt="2023-10-11T16:12:48.862" v="4456" actId="20577"/>
        <pc:sldMkLst>
          <pc:docMk/>
          <pc:sldMk cId="2353931347" sldId="359"/>
        </pc:sldMkLst>
      </pc:sldChg>
      <pc:sldChg chg="modNotesTx">
        <pc:chgData name="Sarah Schöttler" userId="fbdac029-5baf-4634-8db4-713e8da0e721" providerId="ADAL" clId="{44599A73-E4F7-8A4D-A3EA-083E36D64B31}" dt="2023-10-11T16:12:50.996" v="4457" actId="20577"/>
        <pc:sldMkLst>
          <pc:docMk/>
          <pc:sldMk cId="4190251366" sldId="360"/>
        </pc:sldMkLst>
      </pc:sldChg>
      <pc:sldChg chg="modNotesTx">
        <pc:chgData name="Sarah Schöttler" userId="fbdac029-5baf-4634-8db4-713e8da0e721" providerId="ADAL" clId="{44599A73-E4F7-8A4D-A3EA-083E36D64B31}" dt="2023-10-11T16:12:54.483" v="4458" actId="20577"/>
        <pc:sldMkLst>
          <pc:docMk/>
          <pc:sldMk cId="2361178720" sldId="361"/>
        </pc:sldMkLst>
      </pc:sldChg>
      <pc:sldChg chg="modNotesTx">
        <pc:chgData name="Sarah Schöttler" userId="fbdac029-5baf-4634-8db4-713e8da0e721" providerId="ADAL" clId="{44599A73-E4F7-8A4D-A3EA-083E36D64B31}" dt="2023-10-11T16:12:56.670" v="4459" actId="20577"/>
        <pc:sldMkLst>
          <pc:docMk/>
          <pc:sldMk cId="3083305262" sldId="362"/>
        </pc:sldMkLst>
      </pc:sldChg>
      <pc:sldChg chg="modNotesTx">
        <pc:chgData name="Sarah Schöttler" userId="fbdac029-5baf-4634-8db4-713e8da0e721" providerId="ADAL" clId="{44599A73-E4F7-8A4D-A3EA-083E36D64B31}" dt="2023-10-11T16:12:59.094" v="4460" actId="20577"/>
        <pc:sldMkLst>
          <pc:docMk/>
          <pc:sldMk cId="3719606370" sldId="363"/>
        </pc:sldMkLst>
      </pc:sldChg>
      <pc:sldChg chg="modNotesTx">
        <pc:chgData name="Sarah Schöttler" userId="fbdac029-5baf-4634-8db4-713e8da0e721" providerId="ADAL" clId="{44599A73-E4F7-8A4D-A3EA-083E36D64B31}" dt="2023-10-11T16:13:05.260" v="4462" actId="20577"/>
        <pc:sldMkLst>
          <pc:docMk/>
          <pc:sldMk cId="2177666725" sldId="364"/>
        </pc:sldMkLst>
      </pc:sldChg>
      <pc:sldChg chg="modNotesTx">
        <pc:chgData name="Sarah Schöttler" userId="fbdac029-5baf-4634-8db4-713e8da0e721" providerId="ADAL" clId="{44599A73-E4F7-8A4D-A3EA-083E36D64B31}" dt="2023-10-11T16:13:01.895" v="4461" actId="20577"/>
        <pc:sldMkLst>
          <pc:docMk/>
          <pc:sldMk cId="1143900521" sldId="365"/>
        </pc:sldMkLst>
      </pc:sldChg>
      <pc:sldChg chg="modNotesTx">
        <pc:chgData name="Sarah Schöttler" userId="fbdac029-5baf-4634-8db4-713e8da0e721" providerId="ADAL" clId="{44599A73-E4F7-8A4D-A3EA-083E36D64B31}" dt="2023-10-11T16:13:07.603" v="4463" actId="20577"/>
        <pc:sldMkLst>
          <pc:docMk/>
          <pc:sldMk cId="2857650560" sldId="366"/>
        </pc:sldMkLst>
      </pc:sldChg>
      <pc:sldChg chg="modNotesTx">
        <pc:chgData name="Sarah Schöttler" userId="fbdac029-5baf-4634-8db4-713e8da0e721" providerId="ADAL" clId="{44599A73-E4F7-8A4D-A3EA-083E36D64B31}" dt="2023-10-11T16:13:11.726" v="4464" actId="20577"/>
        <pc:sldMkLst>
          <pc:docMk/>
          <pc:sldMk cId="1063888486" sldId="368"/>
        </pc:sldMkLst>
      </pc:sldChg>
      <pc:sldChg chg="modNotesTx">
        <pc:chgData name="Sarah Schöttler" userId="fbdac029-5baf-4634-8db4-713e8da0e721" providerId="ADAL" clId="{44599A73-E4F7-8A4D-A3EA-083E36D64B31}" dt="2023-10-11T16:13:14.612" v="4465" actId="20577"/>
        <pc:sldMkLst>
          <pc:docMk/>
          <pc:sldMk cId="1674788286" sldId="369"/>
        </pc:sldMkLst>
      </pc:sldChg>
      <pc:sldChg chg="modNotesTx">
        <pc:chgData name="Sarah Schöttler" userId="fbdac029-5baf-4634-8db4-713e8da0e721" providerId="ADAL" clId="{44599A73-E4F7-8A4D-A3EA-083E36D64B31}" dt="2023-10-11T16:13:17.241" v="4466" actId="20577"/>
        <pc:sldMkLst>
          <pc:docMk/>
          <pc:sldMk cId="207608086" sldId="370"/>
        </pc:sldMkLst>
      </pc:sldChg>
      <pc:sldChg chg="modNotesTx">
        <pc:chgData name="Sarah Schöttler" userId="fbdac029-5baf-4634-8db4-713e8da0e721" providerId="ADAL" clId="{44599A73-E4F7-8A4D-A3EA-083E36D64B31}" dt="2023-10-11T16:19:52.954" v="4468" actId="20577"/>
        <pc:sldMkLst>
          <pc:docMk/>
          <pc:sldMk cId="1705609987" sldId="371"/>
        </pc:sldMkLst>
      </pc:sldChg>
      <pc:sldChg chg="modNotesTx">
        <pc:chgData name="Sarah Schöttler" userId="fbdac029-5baf-4634-8db4-713e8da0e721" providerId="ADAL" clId="{44599A73-E4F7-8A4D-A3EA-083E36D64B31}" dt="2023-10-11T16:19:55.798" v="4469" actId="20577"/>
        <pc:sldMkLst>
          <pc:docMk/>
          <pc:sldMk cId="4054433408" sldId="372"/>
        </pc:sldMkLst>
      </pc:sldChg>
      <pc:sldChg chg="modNotesTx">
        <pc:chgData name="Sarah Schöttler" userId="fbdac029-5baf-4634-8db4-713e8da0e721" providerId="ADAL" clId="{44599A73-E4F7-8A4D-A3EA-083E36D64B31}" dt="2023-10-11T16:12:45.611" v="4455" actId="20577"/>
        <pc:sldMkLst>
          <pc:docMk/>
          <pc:sldMk cId="3632183156" sldId="373"/>
        </pc:sldMkLst>
      </pc:sldChg>
    </pc:docChg>
  </pc:docChgLst>
  <pc:docChgLst>
    <pc:chgData name="Chris Oldnall" userId="S::s2227580@ed.ac.uk::89cfc94c-808d-4b17-976e-d0b884ca72f2" providerId="AD" clId="Web-{57F491A6-B863-AEAA-1BC8-32CD5B96B96B}"/>
    <pc:docChg chg="addSld delSld modSld sldOrd">
      <pc:chgData name="Chris Oldnall" userId="S::s2227580@ed.ac.uk::89cfc94c-808d-4b17-976e-d0b884ca72f2" providerId="AD" clId="Web-{57F491A6-B863-AEAA-1BC8-32CD5B96B96B}" dt="2023-10-10T21:44:34.190" v="953" actId="20577"/>
      <pc:docMkLst>
        <pc:docMk/>
      </pc:docMkLst>
      <pc:sldChg chg="del">
        <pc:chgData name="Chris Oldnall" userId="S::s2227580@ed.ac.uk::89cfc94c-808d-4b17-976e-d0b884ca72f2" providerId="AD" clId="Web-{57F491A6-B863-AEAA-1BC8-32CD5B96B96B}" dt="2023-10-10T21:06:49.669" v="269"/>
        <pc:sldMkLst>
          <pc:docMk/>
          <pc:sldMk cId="1167345110" sldId="27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2"/>
        <pc:sldMkLst>
          <pc:docMk/>
          <pc:sldMk cId="3660260876" sldId="276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9"/>
        <pc:sldMkLst>
          <pc:docMk/>
          <pc:sldMk cId="4034107508" sldId="279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8"/>
        <pc:sldMkLst>
          <pc:docMk/>
          <pc:sldMk cId="2962458762" sldId="281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7"/>
        <pc:sldMkLst>
          <pc:docMk/>
          <pc:sldMk cId="2440501124" sldId="282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1"/>
        <pc:sldMkLst>
          <pc:docMk/>
          <pc:sldMk cId="4260043167" sldId="287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5"/>
        <pc:sldMkLst>
          <pc:docMk/>
          <pc:sldMk cId="2685131811" sldId="28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6"/>
        <pc:sldMkLst>
          <pc:docMk/>
          <pc:sldMk cId="945648091" sldId="294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4"/>
        <pc:sldMkLst>
          <pc:docMk/>
          <pc:sldMk cId="3061712130" sldId="29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3"/>
        <pc:sldMkLst>
          <pc:docMk/>
          <pc:sldMk cId="1130035209" sldId="29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1"/>
        <pc:sldMkLst>
          <pc:docMk/>
          <pc:sldMk cId="3123752408" sldId="304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4"/>
        <pc:sldMkLst>
          <pc:docMk/>
          <pc:sldMk cId="4107828634" sldId="317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3"/>
        <pc:sldMkLst>
          <pc:docMk/>
          <pc:sldMk cId="2126351753" sldId="31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2"/>
        <pc:sldMkLst>
          <pc:docMk/>
          <pc:sldMk cId="80050515" sldId="319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0"/>
        <pc:sldMkLst>
          <pc:docMk/>
          <pc:sldMk cId="3966368937" sldId="320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0"/>
        <pc:sldMkLst>
          <pc:docMk/>
          <pc:sldMk cId="3892139054" sldId="321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8"/>
        <pc:sldMkLst>
          <pc:docMk/>
          <pc:sldMk cId="3091388381" sldId="322"/>
        </pc:sldMkLst>
      </pc:sldChg>
      <pc:sldChg chg="modSp">
        <pc:chgData name="Chris Oldnall" userId="S::s2227580@ed.ac.uk::89cfc94c-808d-4b17-976e-d0b884ca72f2" providerId="AD" clId="Web-{57F491A6-B863-AEAA-1BC8-32CD5B96B96B}" dt="2023-10-10T21:18:56.378" v="537" actId="20577"/>
        <pc:sldMkLst>
          <pc:docMk/>
          <pc:sldMk cId="1768252837" sldId="352"/>
        </pc:sldMkLst>
        <pc:spChg chg="mod">
          <ac:chgData name="Chris Oldnall" userId="S::s2227580@ed.ac.uk::89cfc94c-808d-4b17-976e-d0b884ca72f2" providerId="AD" clId="Web-{57F491A6-B863-AEAA-1BC8-32CD5B96B96B}" dt="2023-10-10T21:18:56.378" v="537" actId="20577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0:57:53.293" v="14" actId="1076"/>
        <pc:sldMkLst>
          <pc:docMk/>
          <pc:sldMk cId="2353931347" sldId="359"/>
        </pc:sldMkLst>
        <pc:spChg chg="mod">
          <ac:chgData name="Chris Oldnall" userId="S::s2227580@ed.ac.uk::89cfc94c-808d-4b17-976e-d0b884ca72f2" providerId="AD" clId="Web-{57F491A6-B863-AEAA-1BC8-32CD5B96B96B}" dt="2023-10-10T20:57:53.293" v="14" actId="1076"/>
          <ac:spMkLst>
            <pc:docMk/>
            <pc:sldMk cId="2353931347" sldId="359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57F491A6-B863-AEAA-1BC8-32CD5B96B96B}" dt="2023-10-10T20:59:56.984" v="22" actId="1076"/>
        <pc:sldMkLst>
          <pc:docMk/>
          <pc:sldMk cId="4190251366" sldId="360"/>
        </pc:sldMkLst>
        <pc:spChg chg="del">
          <ac:chgData name="Chris Oldnall" userId="S::s2227580@ed.ac.uk::89cfc94c-808d-4b17-976e-d0b884ca72f2" providerId="AD" clId="Web-{57F491A6-B863-AEAA-1BC8-32CD5B96B96B}" dt="2023-10-10T20:58:30.138" v="17"/>
          <ac:spMkLst>
            <pc:docMk/>
            <pc:sldMk cId="4190251366" sldId="36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57F491A6-B863-AEAA-1BC8-32CD5B96B96B}" dt="2023-10-10T20:58:28.013" v="16"/>
          <ac:spMkLst>
            <pc:docMk/>
            <pc:sldMk cId="4190251366" sldId="360"/>
            <ac:spMk id="4" creationId="{DA624EE7-C326-B7CE-369B-3DF0A84B4569}"/>
          </ac:spMkLst>
        </pc:spChg>
        <pc:picChg chg="add mod">
          <ac:chgData name="Chris Oldnall" userId="S::s2227580@ed.ac.uk::89cfc94c-808d-4b17-976e-d0b884ca72f2" providerId="AD" clId="Web-{57F491A6-B863-AEAA-1BC8-32CD5B96B96B}" dt="2023-10-10T20:59:56.984" v="22" actId="1076"/>
          <ac:picMkLst>
            <pc:docMk/>
            <pc:sldMk cId="4190251366" sldId="360"/>
            <ac:picMk id="2" creationId="{1D5DAB0C-E4C3-B54E-987C-4153551B8650}"/>
          </ac:picMkLst>
        </pc:picChg>
      </pc:sldChg>
      <pc:sldChg chg="addSp delSp modSp add del replId">
        <pc:chgData name="Chris Oldnall" userId="S::s2227580@ed.ac.uk::89cfc94c-808d-4b17-976e-d0b884ca72f2" providerId="AD" clId="Web-{57F491A6-B863-AEAA-1BC8-32CD5B96B96B}" dt="2023-10-10T21:04:51.290" v="255" actId="1076"/>
        <pc:sldMkLst>
          <pc:docMk/>
          <pc:sldMk cId="2361178720" sldId="361"/>
        </pc:sldMkLst>
        <pc:spChg chg="add mod">
          <ac:chgData name="Chris Oldnall" userId="S::s2227580@ed.ac.uk::89cfc94c-808d-4b17-976e-d0b884ca72f2" providerId="AD" clId="Web-{57F491A6-B863-AEAA-1BC8-32CD5B96B96B}" dt="2023-10-10T21:04:51.290" v="255" actId="1076"/>
          <ac:spMkLst>
            <pc:docMk/>
            <pc:sldMk cId="2361178720" sldId="361"/>
            <ac:spMk id="4" creationId="{3AE17C40-38F3-823A-56ED-8E43CBE4FAD5}"/>
          </ac:spMkLst>
        </pc:spChg>
        <pc:picChg chg="del">
          <ac:chgData name="Chris Oldnall" userId="S::s2227580@ed.ac.uk::89cfc94c-808d-4b17-976e-d0b884ca72f2" providerId="AD" clId="Web-{57F491A6-B863-AEAA-1BC8-32CD5B96B96B}" dt="2023-10-10T21:00:32.892" v="29"/>
          <ac:picMkLst>
            <pc:docMk/>
            <pc:sldMk cId="2361178720" sldId="361"/>
            <ac:picMk id="2" creationId="{1D5DAB0C-E4C3-B54E-987C-4153551B8650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06:21.949" v="257" actId="20577"/>
        <pc:sldMkLst>
          <pc:docMk/>
          <pc:sldMk cId="3083305262" sldId="362"/>
        </pc:sldMkLst>
        <pc:spChg chg="mod">
          <ac:chgData name="Chris Oldnall" userId="S::s2227580@ed.ac.uk::89cfc94c-808d-4b17-976e-d0b884ca72f2" providerId="AD" clId="Web-{57F491A6-B863-AEAA-1BC8-32CD5B96B96B}" dt="2023-10-10T21:06:21.949" v="257" actId="20577"/>
          <ac:spMkLst>
            <pc:docMk/>
            <pc:sldMk cId="3083305262" sldId="362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1:09.426" v="348" actId="20577"/>
        <pc:sldMkLst>
          <pc:docMk/>
          <pc:sldMk cId="3719606370" sldId="363"/>
        </pc:sldMkLst>
        <pc:spChg chg="mod">
          <ac:chgData name="Chris Oldnall" userId="S::s2227580@ed.ac.uk::89cfc94c-808d-4b17-976e-d0b884ca72f2" providerId="AD" clId="Web-{57F491A6-B863-AEAA-1BC8-32CD5B96B96B}" dt="2023-10-10T21:11:09.426" v="348" actId="20577"/>
          <ac:spMkLst>
            <pc:docMk/>
            <pc:sldMk cId="3719606370" sldId="363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2:32.648" v="380" actId="20577"/>
        <pc:sldMkLst>
          <pc:docMk/>
          <pc:sldMk cId="2177666725" sldId="364"/>
        </pc:sldMkLst>
        <pc:spChg chg="mod">
          <ac:chgData name="Chris Oldnall" userId="S::s2227580@ed.ac.uk::89cfc94c-808d-4b17-976e-d0b884ca72f2" providerId="AD" clId="Web-{57F491A6-B863-AEAA-1BC8-32CD5B96B96B}" dt="2023-10-10T21:12:32.648" v="380" actId="20577"/>
          <ac:spMkLst>
            <pc:docMk/>
            <pc:sldMk cId="2177666725" sldId="364"/>
            <ac:spMk id="5" creationId="{FEC2B1E2-4053-4816-2901-964578C7BAD6}"/>
          </ac:spMkLst>
        </pc:spChg>
      </pc:sldChg>
      <pc:sldChg chg="add ord replId">
        <pc:chgData name="Chris Oldnall" userId="S::s2227580@ed.ac.uk::89cfc94c-808d-4b17-976e-d0b884ca72f2" providerId="AD" clId="Web-{57F491A6-B863-AEAA-1BC8-32CD5B96B96B}" dt="2023-10-10T21:18:31.471" v="531"/>
        <pc:sldMkLst>
          <pc:docMk/>
          <pc:sldMk cId="1143900521" sldId="365"/>
        </pc:sldMkLst>
      </pc:sldChg>
      <pc:sldChg chg="modSp add ord replId">
        <pc:chgData name="Chris Oldnall" userId="S::s2227580@ed.ac.uk::89cfc94c-808d-4b17-976e-d0b884ca72f2" providerId="AD" clId="Web-{57F491A6-B863-AEAA-1BC8-32CD5B96B96B}" dt="2023-10-10T21:18:28.971" v="530"/>
        <pc:sldMkLst>
          <pc:docMk/>
          <pc:sldMk cId="2857650560" sldId="366"/>
        </pc:sldMkLst>
        <pc:spChg chg="mod">
          <ac:chgData name="Chris Oldnall" userId="S::s2227580@ed.ac.uk::89cfc94c-808d-4b17-976e-d0b884ca72f2" providerId="AD" clId="Web-{57F491A6-B863-AEAA-1BC8-32CD5B96B96B}" dt="2023-10-10T21:18:20.205" v="529" actId="20577"/>
          <ac:spMkLst>
            <pc:docMk/>
            <pc:sldMk cId="2857650560" sldId="366"/>
            <ac:spMk id="4" creationId="{3AE17C40-38F3-823A-56ED-8E43CBE4FAD5}"/>
          </ac:spMkLst>
        </pc:spChg>
      </pc:sldChg>
      <pc:sldChg chg="add del ord replId">
        <pc:chgData name="Chris Oldnall" userId="S::s2227580@ed.ac.uk::89cfc94c-808d-4b17-976e-d0b884ca72f2" providerId="AD" clId="Web-{57F491A6-B863-AEAA-1BC8-32CD5B96B96B}" dt="2023-10-10T21:36:42.395" v="860"/>
        <pc:sldMkLst>
          <pc:docMk/>
          <pc:sldMk cId="2713100936" sldId="367"/>
        </pc:sldMkLst>
      </pc:sldChg>
      <pc:sldChg chg="modSp add replId">
        <pc:chgData name="Chris Oldnall" userId="S::s2227580@ed.ac.uk::89cfc94c-808d-4b17-976e-d0b884ca72f2" providerId="AD" clId="Web-{57F491A6-B863-AEAA-1BC8-32CD5B96B96B}" dt="2023-10-10T21:20:30.725" v="550" actId="20577"/>
        <pc:sldMkLst>
          <pc:docMk/>
          <pc:sldMk cId="1063888486" sldId="368"/>
        </pc:sldMkLst>
        <pc:spChg chg="mod">
          <ac:chgData name="Chris Oldnall" userId="S::s2227580@ed.ac.uk::89cfc94c-808d-4b17-976e-d0b884ca72f2" providerId="AD" clId="Web-{57F491A6-B863-AEAA-1BC8-32CD5B96B96B}" dt="2023-10-10T21:20:30.725" v="550" actId="20577"/>
          <ac:spMkLst>
            <pc:docMk/>
            <pc:sldMk cId="1063888486" sldId="368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4:32.591" v="609" actId="20577"/>
        <pc:sldMkLst>
          <pc:docMk/>
          <pc:sldMk cId="1674788286" sldId="369"/>
        </pc:sldMkLst>
        <pc:spChg chg="mod">
          <ac:chgData name="Chris Oldnall" userId="S::s2227580@ed.ac.uk::89cfc94c-808d-4b17-976e-d0b884ca72f2" providerId="AD" clId="Web-{57F491A6-B863-AEAA-1BC8-32CD5B96B96B}" dt="2023-10-10T21:24:32.591" v="609" actId="20577"/>
          <ac:spMkLst>
            <pc:docMk/>
            <pc:sldMk cId="1674788286" sldId="369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8:40.458" v="732" actId="20577"/>
        <pc:sldMkLst>
          <pc:docMk/>
          <pc:sldMk cId="207608086" sldId="370"/>
        </pc:sldMkLst>
        <pc:spChg chg="mod">
          <ac:chgData name="Chris Oldnall" userId="S::s2227580@ed.ac.uk::89cfc94c-808d-4b17-976e-d0b884ca72f2" providerId="AD" clId="Web-{57F491A6-B863-AEAA-1BC8-32CD5B96B96B}" dt="2023-10-10T21:28:40.458" v="732" actId="20577"/>
          <ac:spMkLst>
            <pc:docMk/>
            <pc:sldMk cId="207608086" sldId="370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35:59.972" v="859" actId="20577"/>
        <pc:sldMkLst>
          <pc:docMk/>
          <pc:sldMk cId="1705609987" sldId="371"/>
        </pc:sldMkLst>
        <pc:spChg chg="mod">
          <ac:chgData name="Chris Oldnall" userId="S::s2227580@ed.ac.uk::89cfc94c-808d-4b17-976e-d0b884ca72f2" providerId="AD" clId="Web-{57F491A6-B863-AEAA-1BC8-32CD5B96B96B}" dt="2023-10-10T21:35:59.972" v="859" actId="20577"/>
          <ac:spMkLst>
            <pc:docMk/>
            <pc:sldMk cId="1705609987" sldId="371"/>
            <ac:spMk id="3" creationId="{99B831FA-DE59-FB51-2407-8EEDF253A512}"/>
          </ac:spMkLst>
        </pc:spChg>
      </pc:sldChg>
      <pc:sldChg chg="addSp delSp modSp add del replId">
        <pc:chgData name="Chris Oldnall" userId="S::s2227580@ed.ac.uk::89cfc94c-808d-4b17-976e-d0b884ca72f2" providerId="AD" clId="Web-{57F491A6-B863-AEAA-1BC8-32CD5B96B96B}" dt="2023-10-10T21:42:49.781" v="943" actId="1076"/>
        <pc:sldMkLst>
          <pc:docMk/>
          <pc:sldMk cId="4054433408" sldId="372"/>
        </pc:sldMkLst>
        <pc:spChg chg="mod">
          <ac:chgData name="Chris Oldnall" userId="S::s2227580@ed.ac.uk::89cfc94c-808d-4b17-976e-d0b884ca72f2" providerId="AD" clId="Web-{57F491A6-B863-AEAA-1BC8-32CD5B96B96B}" dt="2023-10-10T21:42:37.796" v="940" actId="1076"/>
          <ac:spMkLst>
            <pc:docMk/>
            <pc:sldMk cId="4054433408" sldId="372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57F491A6-B863-AEAA-1BC8-32CD5B96B96B}" dt="2023-10-10T21:42:41.453" v="941" actId="1076"/>
          <ac:spMkLst>
            <pc:docMk/>
            <pc:sldMk cId="4054433408" sldId="372"/>
            <ac:spMk id="18" creationId="{6849D8B0-051F-7EC4-E680-94D6C379DF7B}"/>
          </ac:spMkLst>
        </pc:spChg>
        <pc:picChg chg="add mod">
          <ac:chgData name="Chris Oldnall" userId="S::s2227580@ed.ac.uk::89cfc94c-808d-4b17-976e-d0b884ca72f2" providerId="AD" clId="Web-{57F491A6-B863-AEAA-1BC8-32CD5B96B96B}" dt="2023-10-10T21:42:49.765" v="942" actId="1076"/>
          <ac:picMkLst>
            <pc:docMk/>
            <pc:sldMk cId="4054433408" sldId="372"/>
            <ac:picMk id="4" creationId="{019ECFE9-CE70-6F88-9728-41F9AC2EF013}"/>
          </ac:picMkLst>
        </pc:picChg>
        <pc:picChg chg="add mod">
          <ac:chgData name="Chris Oldnall" userId="S::s2227580@ed.ac.uk::89cfc94c-808d-4b17-976e-d0b884ca72f2" providerId="AD" clId="Web-{57F491A6-B863-AEAA-1BC8-32CD5B96B96B}" dt="2023-10-10T21:42:49.781" v="943" actId="1076"/>
          <ac:picMkLst>
            <pc:docMk/>
            <pc:sldMk cId="4054433408" sldId="372"/>
            <ac:picMk id="6" creationId="{186806D4-ECE8-4186-7886-6422020C153A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40:19.964" v="895"/>
          <ac:picMkLst>
            <pc:docMk/>
            <pc:sldMk cId="4054433408" sldId="372"/>
            <ac:picMk id="13" creationId="{15F3C891-2D76-C383-CCF4-41AEEC8E79A7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39:53.744" v="894"/>
          <ac:picMkLst>
            <pc:docMk/>
            <pc:sldMk cId="4054433408" sldId="372"/>
            <ac:picMk id="16" creationId="{7C1FDFCB-9F29-8574-6597-97DB525B23D5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44:34.190" v="953" actId="20577"/>
        <pc:sldMkLst>
          <pc:docMk/>
          <pc:sldMk cId="3632183156" sldId="373"/>
        </pc:sldMkLst>
        <pc:spChg chg="mod">
          <ac:chgData name="Chris Oldnall" userId="S::s2227580@ed.ac.uk::89cfc94c-808d-4b17-976e-d0b884ca72f2" providerId="AD" clId="Web-{57F491A6-B863-AEAA-1BC8-32CD5B96B96B}" dt="2023-10-10T21:44:34.190" v="953" actId="20577"/>
          <ac:spMkLst>
            <pc:docMk/>
            <pc:sldMk cId="3632183156" sldId="373"/>
            <ac:spMk id="5" creationId="{FEC2B1E2-4053-4816-2901-964578C7BAD6}"/>
          </ac:spMkLst>
        </pc:spChg>
      </pc:sldChg>
    </pc:docChg>
  </pc:docChgLst>
  <pc:docChgLst>
    <pc:chgData name="Chris Oldnall" userId="S::s2227580@ed.ac.uk::89cfc94c-808d-4b17-976e-d0b884ca72f2" providerId="AD" clId="Web-{80FC5E19-EE05-ABD1-8083-E7E0941CE01E}"/>
    <pc:docChg chg="modSld">
      <pc:chgData name="Chris Oldnall" userId="S::s2227580@ed.ac.uk::89cfc94c-808d-4b17-976e-d0b884ca72f2" providerId="AD" clId="Web-{80FC5E19-EE05-ABD1-8083-E7E0941CE01E}" dt="2023-10-02T10:43:31.035" v="2" actId="20577"/>
      <pc:docMkLst>
        <pc:docMk/>
      </pc:docMkLst>
      <pc:sldChg chg="modSp">
        <pc:chgData name="Chris Oldnall" userId="S::s2227580@ed.ac.uk::89cfc94c-808d-4b17-976e-d0b884ca72f2" providerId="AD" clId="Web-{80FC5E19-EE05-ABD1-8083-E7E0941CE01E}" dt="2023-10-02T10:43:26.348" v="0" actId="20577"/>
        <pc:sldMkLst>
          <pc:docMk/>
          <pc:sldMk cId="3318668530" sldId="348"/>
        </pc:sldMkLst>
        <pc:spChg chg="mod">
          <ac:chgData name="Chris Oldnall" userId="S::s2227580@ed.ac.uk::89cfc94c-808d-4b17-976e-d0b884ca72f2" providerId="AD" clId="Web-{80FC5E19-EE05-ABD1-8083-E7E0941CE01E}" dt="2023-10-02T10:43:26.348" v="0" actId="20577"/>
          <ac:spMkLst>
            <pc:docMk/>
            <pc:sldMk cId="3318668530" sldId="348"/>
            <ac:spMk id="6" creationId="{2885691A-9422-7817-A11E-90A422B10782}"/>
          </ac:spMkLst>
        </pc:spChg>
      </pc:sldChg>
      <pc:sldChg chg="modSp">
        <pc:chgData name="Chris Oldnall" userId="S::s2227580@ed.ac.uk::89cfc94c-808d-4b17-976e-d0b884ca72f2" providerId="AD" clId="Web-{80FC5E19-EE05-ABD1-8083-E7E0941CE01E}" dt="2023-10-02T10:43:31.035" v="2" actId="20577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80FC5E19-EE05-ABD1-8083-E7E0941CE01E}" dt="2023-10-02T10:43:31.035" v="2" actId="20577"/>
          <ac:spMkLst>
            <pc:docMk/>
            <pc:sldMk cId="3877965638" sldId="349"/>
            <ac:spMk id="6" creationId="{2885691A-9422-7817-A11E-90A422B107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69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7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03CF-7AFC-E6D2-94E6-AEEBDDF3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0F5D0-D0B2-3DD2-28C8-216571165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EEE64-625C-E6BD-1F88-B7745C611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60C49-90B4-1581-13B1-6AFDDE98E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13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7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16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7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4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8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1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69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8D977-54B5-828B-F231-C9A67A92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90D06-B9A3-F3C0-7AC9-281E5FCE8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E62F0-8509-2000-476E-60619D8C0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2D73-B104-98FE-0AA9-FAA1CA685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4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7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00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73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4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8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6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46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89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72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085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4BD1-CFD0-0028-92C5-0D873DC6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E62F7-E8B5-7FB5-8E3D-B9932437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F9B7F-84D9-AB41-4A66-844247F50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EE90-9287-DECF-3703-83CE2D880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00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8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03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00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60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849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2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70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7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89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0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72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1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3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7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4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33808-7E4A-E2C7-BE21-566086D5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3B702-4367-B805-CB20-96FB74FBF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F4BBC-57D8-A345-4335-DAFBA86D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3EDD-1A7C-01C9-D6C4-D9AF7A897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9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reenteapress.com/wp/think-python-2e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storytelling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A98A7-E3D4-480F-F6DD-48DD4AC2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BEC125-D076-2AD6-2882-22052A23659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F60BB-0B5E-6EDB-A61E-38810A2B6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24AE3F-1F64-5B64-79AF-C2A9378D6E1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CDEE9-1D21-C0D3-28EE-3DE3C3881784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719F0-4A55-4426-F60F-1BE3A36E3BD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01B9A-29B6-9E64-DB3B-5432F8218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C19B7-B7B5-4AF0-7E71-BB036D90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62A8D-9BB6-CECE-EDC7-1D359B55A624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543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 – Notebook 1a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/>
              </a:rPr>
              <a:t>https://noteable.edina.ac.uk/login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click “+</a:t>
            </a:r>
            <a:r>
              <a:rPr lang="en-GB" sz="3200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https://github.com/DCS-training/IntroToPython_2023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44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438090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"orange"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”2023" ==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Comparing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3AF8B-817B-A7C7-9870-416EFAB3C078}"/>
              </a:ext>
            </a:extLst>
          </p:cNvPr>
          <p:cNvSpPr txBox="1"/>
          <p:nvPr/>
        </p:nvSpPr>
        <p:spPr>
          <a:xfrm>
            <a:off x="4678735" y="1683127"/>
            <a:ext cx="14172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B6F34-1557-EADB-C3AE-67424EEA877A}"/>
              </a:ext>
            </a:extLst>
          </p:cNvPr>
          <p:cNvSpPr txBox="1"/>
          <p:nvPr/>
        </p:nvSpPr>
        <p:spPr>
          <a:xfrm>
            <a:off x="8604887" y="1683123"/>
            <a:ext cx="33040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3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&gt;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&lt;= 2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19224-5168-B031-69FF-37A243F660DA}"/>
              </a:ext>
            </a:extLst>
          </p:cNvPr>
          <p:cNvSpPr txBox="1"/>
          <p:nvPr/>
        </p:nvSpPr>
        <p:spPr>
          <a:xfrm>
            <a:off x="10600562" y="1683123"/>
            <a:ext cx="14172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48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107381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Controlling what part of your code gets executed based on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E.g., “If the traffic light is green, go, otherwise, wait.”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B000A-F2AE-E25B-BACE-14038C1B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7" y="3325640"/>
            <a:ext cx="3873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C8519-FE94-7C48-3428-45561BA87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887" y="3278468"/>
            <a:ext cx="4533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A52C-B05A-A5E5-C5E1-47F8C130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98ADE-AA06-8729-CF6C-F6586079497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2306-D407-8049-3309-D742E2DE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1E94C2-6A30-3E08-EA49-AF2CD092E32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27D96-E257-799C-FB6D-122A461436A2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416B29-079C-E8B4-B2D6-52AF755AC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BD850B-E211-AA0B-468C-23CF16BCE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0817D-E16E-2956-7027-C7B4DC95F171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Notebook 1b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Conditions &amp; Logic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03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Using and writing Functions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61284" y="1363917"/>
            <a:ext cx="108563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Whilst you are coming in, open up your web browser and load up </a:t>
            </a:r>
            <a:r>
              <a:rPr lang="en-GB" sz="24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:</a:t>
            </a:r>
          </a:p>
          <a:p>
            <a:endParaRPr lang="en-GB" sz="24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https://noteable.edina.ac.uk/login</a:t>
            </a:r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from last week you should have all the files, if you do not then...</a:t>
            </a:r>
          </a:p>
          <a:p>
            <a:endParaRPr lang="en-GB" sz="2400" b="1">
              <a:solidFill>
                <a:srgbClr val="FF000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click “+</a:t>
            </a:r>
            <a:r>
              <a:rPr lang="en-GB" sz="2400" i="1" err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 </a:t>
            </a:r>
            <a:endParaRPr lang="en-GB" sz="2400" i="1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https://github.com/DCS-training/IntroToPython_2023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6B47-F41C-1583-8048-13D04746F144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11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2061204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7316376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</a:p>
        </p:txBody>
      </p:sp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Last week...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FDF8F-6CF3-38D3-253B-97BDEF57124E}"/>
              </a:ext>
            </a:extLst>
          </p:cNvPr>
          <p:cNvSpPr txBox="1"/>
          <p:nvPr/>
        </p:nvSpPr>
        <p:spPr>
          <a:xfrm>
            <a:off x="4504859" y="3095641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...this week...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8FBE2-3330-ED88-267A-8A3BB5229595}"/>
              </a:ext>
            </a:extLst>
          </p:cNvPr>
          <p:cNvSpPr txBox="1"/>
          <p:nvPr/>
        </p:nvSpPr>
        <p:spPr>
          <a:xfrm>
            <a:off x="3611480" y="1597917"/>
            <a:ext cx="4970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Write and run,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logic and conditionals.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2357-2F3D-2A76-B101-AC9CBF12C554}"/>
              </a:ext>
            </a:extLst>
          </p:cNvPr>
          <p:cNvSpPr txBox="1"/>
          <p:nvPr/>
        </p:nvSpPr>
        <p:spPr>
          <a:xfrm>
            <a:off x="3611480" y="3975883"/>
            <a:ext cx="51014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Functions,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and more functions!</a:t>
            </a:r>
          </a:p>
        </p:txBody>
      </p:sp>
    </p:spTree>
    <p:extLst>
      <p:ext uri="{BB962C8B-B14F-4D97-AF65-F5344CB8AC3E}">
        <p14:creationId xmlns:p14="http://schemas.microsoft.com/office/powerpoint/2010/main" val="425398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126893" y="1190642"/>
            <a:ext cx="366942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6933-6EF3-1A6F-03CC-9AE572ACD0E7}"/>
              </a:ext>
            </a:extLst>
          </p:cNvPr>
          <p:cNvSpPr txBox="1"/>
          <p:nvPr/>
        </p:nvSpPr>
        <p:spPr>
          <a:xfrm>
            <a:off x="6567514" y="2359918"/>
            <a:ext cx="42606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81DD0-4A68-F0E9-787E-BA2196668F48}"/>
              </a:ext>
            </a:extLst>
          </p:cNvPr>
          <p:cNvSpPr txBox="1"/>
          <p:nvPr/>
        </p:nvSpPr>
        <p:spPr>
          <a:xfrm>
            <a:off x="1745893" y="3279574"/>
            <a:ext cx="426062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3. How do I make a function in Python?</a:t>
            </a:r>
          </a:p>
        </p:txBody>
      </p:sp>
    </p:spTree>
    <p:extLst>
      <p:ext uri="{BB962C8B-B14F-4D97-AF65-F5344CB8AC3E}">
        <p14:creationId xmlns:p14="http://schemas.microsoft.com/office/powerpoint/2010/main" val="383864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B4662-2E24-091A-0EFB-5E5DFBDE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5"/>
          <a:stretch/>
        </p:blipFill>
        <p:spPr>
          <a:xfrm>
            <a:off x="0" y="0"/>
            <a:ext cx="6086168" cy="596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8081" y="290763"/>
            <a:ext cx="53807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>
                <a:solidFill>
                  <a:srgbClr val="002060"/>
                </a:solidFill>
                <a:latin typeface="Integral CF Bold"/>
              </a:rPr>
              <a:t>Welcome!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A42-D214-6466-1C1D-7BFB6135FDB3}"/>
              </a:ext>
            </a:extLst>
          </p:cNvPr>
          <p:cNvSpPr txBox="1"/>
          <p:nvPr/>
        </p:nvSpPr>
        <p:spPr>
          <a:xfrm>
            <a:off x="6357277" y="1875097"/>
            <a:ext cx="53254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Introductions</a:t>
            </a:r>
          </a:p>
          <a:p>
            <a:pPr>
              <a:buChar char="•"/>
            </a:pPr>
            <a:endParaRPr lang="en-GB" sz="2400" b="1" dirty="0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Can everyone access </a:t>
            </a:r>
            <a:r>
              <a:rPr lang="en-GB" sz="2400" b="1" dirty="0" err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Noteable</a:t>
            </a: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2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machine with buttons and buttons&#10;&#10;Description automatically generated">
            <a:extLst>
              <a:ext uri="{FF2B5EF4-FFF2-40B4-BE49-F238E27FC236}">
                <a16:creationId xmlns:a16="http://schemas.microsoft.com/office/drawing/2014/main" id="{9519E95C-310E-A0BD-D4EA-A2CAEE52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5" y="1669473"/>
            <a:ext cx="526472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1141548" y="1886952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way to generalise a process that will need to be done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215562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721135" y="2136573"/>
            <a:ext cx="1100038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Reduce lines of code,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Enhance computing performance,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Make life easier!</a:t>
            </a:r>
          </a:p>
        </p:txBody>
      </p:sp>
    </p:spTree>
    <p:extLst>
      <p:ext uri="{BB962C8B-B14F-4D97-AF65-F5344CB8AC3E}">
        <p14:creationId xmlns:p14="http://schemas.microsoft.com/office/powerpoint/2010/main" val="1330245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chocolate cake with raspberries on top&#10;&#10;Description automatically generated">
            <a:extLst>
              <a:ext uri="{FF2B5EF4-FFF2-40B4-BE49-F238E27FC236}">
                <a16:creationId xmlns:a16="http://schemas.microsoft.com/office/drawing/2014/main" id="{5A5DFCB1-1BF5-B7C6-349F-2C54DE305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228" y="1840901"/>
            <a:ext cx="7157544" cy="31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CE4C-FDB4-A3EA-FE2A-9B1832F41D46}"/>
              </a:ext>
            </a:extLst>
          </p:cNvPr>
          <p:cNvSpPr txBox="1"/>
          <p:nvPr/>
        </p:nvSpPr>
        <p:spPr>
          <a:xfrm>
            <a:off x="1154686" y="2175987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'def'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Name</a:t>
            </a:r>
            <a:endParaRPr lang="en-GB" sz="3600">
              <a:solidFill>
                <a:schemeClr val="accent5">
                  <a:lumMod val="50000"/>
                </a:schemeClr>
              </a:solidFill>
            </a:endParaRP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goes into it (arguments)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does (the steps)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gives back (return value)</a:t>
            </a:r>
          </a:p>
        </p:txBody>
      </p:sp>
    </p:spTree>
    <p:extLst>
      <p:ext uri="{BB962C8B-B14F-4D97-AF65-F5344CB8AC3E}">
        <p14:creationId xmlns:p14="http://schemas.microsoft.com/office/powerpoint/2010/main" val="260609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009824" y="1488435"/>
            <a:ext cx="406793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F75266E-0AC3-D74F-A440-B5EAD653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8" y="901729"/>
            <a:ext cx="6255406" cy="42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D753-7162-C899-56F6-3F042492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1DBDFF-8860-070B-723E-CC506E2C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0A4EE3-305A-8B02-83B2-A14CB52D068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DD032-C5EB-100D-7AD2-B53C870E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38E8C-C9E4-B932-9FEB-83B84062CB3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76664-0E8A-1284-66E8-4058501945E5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C0708-D377-4B53-E288-F7243E8B7FB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F66E4E-82BE-0BA3-43A7-D0867ADFD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DA072A-38E1-DDEE-1CA1-4A468D584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788CE-0442-0AA6-C976-C1614ECCC7A4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68721-FFEE-E94D-10A8-2EF0774F7B00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40133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3383755" y="411124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programming: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BBDA69-7AF9-0916-1634-A1BC8AB2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45" y="3482270"/>
            <a:ext cx="6360510" cy="16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05686" y="2662089"/>
            <a:ext cx="65729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is scope all about?</a:t>
            </a:r>
            <a:endParaRPr lang="en-US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96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person in a jacket&#10;&#10;Description automatically generated">
            <a:extLst>
              <a:ext uri="{FF2B5EF4-FFF2-40B4-BE49-F238E27FC236}">
                <a16:creationId xmlns:a16="http://schemas.microsoft.com/office/drawing/2014/main" id="{A694ED10-9998-4138-93B2-8176B44B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41" y="1315107"/>
            <a:ext cx="2077545" cy="2765097"/>
          </a:xfrm>
          <a:prstGeom prst="rect">
            <a:avLst/>
          </a:prstGeom>
        </p:spPr>
      </p:pic>
      <p:pic>
        <p:nvPicPr>
          <p:cNvPr id="3" name="Picture 2" descr="A person in a garment holding a shield&#10;&#10;Description automatically generated">
            <a:extLst>
              <a:ext uri="{FF2B5EF4-FFF2-40B4-BE49-F238E27FC236}">
                <a16:creationId xmlns:a16="http://schemas.microsoft.com/office/drawing/2014/main" id="{C41352B8-BA8F-FE5A-76FE-9C2CC5CCA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917" y="1317406"/>
            <a:ext cx="4906579" cy="276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1062720" y="4247400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Local: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Only those close to him (within the same function) who know about what he can do.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17180-1E9E-B1B0-D819-83AA92BCA258}"/>
              </a:ext>
            </a:extLst>
          </p:cNvPr>
          <p:cNvSpPr txBox="1"/>
          <p:nvPr/>
        </p:nvSpPr>
        <p:spPr>
          <a:xfrm>
            <a:off x="6790857" y="4247399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Global: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Can be accessed by anyone, anywhere – everyone knows what he can do!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866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Writing and running code, Conditions &amp; Logic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808720" y="1602297"/>
            <a:ext cx="1056683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1: Anything inside a function is mysterious to the outside...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You are not able to peek inside of a function elsewhere in code. Only things returned will become available to the 'global' environment.</a:t>
            </a:r>
            <a:endParaRPr lang="en-GB" sz="28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2: Functions can look outside, but shouldn't...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Things can get complicated when a function looks outside. We tackle this by carefully specifying arguments with relevant names.</a:t>
            </a:r>
          </a:p>
        </p:txBody>
      </p:sp>
    </p:spTree>
    <p:extLst>
      <p:ext uri="{BB962C8B-B14F-4D97-AF65-F5344CB8AC3E}">
        <p14:creationId xmlns:p14="http://schemas.microsoft.com/office/powerpoint/2010/main" val="3877965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061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3: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Lists and collections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8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AD6BD-62E2-70AE-BFC9-076848F37E0A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Recap: Variables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89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F8A39-5CCE-80BE-0265-B685E8C1BB6F}"/>
              </a:ext>
            </a:extLst>
          </p:cNvPr>
          <p:cNvSpPr txBox="1"/>
          <p:nvPr/>
        </p:nvSpPr>
        <p:spPr>
          <a:xfrm>
            <a:off x="4174874" y="1757973"/>
            <a:ext cx="27989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ndale Mono" panose="020B0509000000000004" pitchFamily="49" charset="0"/>
              </a:rPr>
              <a:t>planet0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"Mercury"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planet1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"Venus"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planet2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"Earth"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planet3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"Mars"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planet4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 err="1">
                <a:effectLst/>
                <a:latin typeface="Andale Mono" panose="020B0509000000000004" pitchFamily="49" charset="0"/>
              </a:rPr>
              <a:t>Jupyter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planet5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"Saturn"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planet6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"Uranus”</a:t>
            </a:r>
            <a:endParaRPr lang="en-GB" i="1" dirty="0">
              <a:solidFill>
                <a:schemeClr val="accent5">
                  <a:lumMod val="50000"/>
                </a:schemeClr>
              </a:solidFill>
              <a:effectLst/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4681783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E5F4BF7-2DF4-D015-AF2B-C1FE20EAB08A}"/>
              </a:ext>
            </a:extLst>
          </p:cNvPr>
          <p:cNvSpPr/>
          <p:nvPr/>
        </p:nvSpPr>
        <p:spPr>
          <a:xfrm>
            <a:off x="5058931" y="3936872"/>
            <a:ext cx="676851" cy="5715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0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Why use lists?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1412351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2493528"/>
            <a:ext cx="6488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Count how many items are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Check if a specific item is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Find the location of a specific item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Add and remove items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Sort (alphabetically or otherwise)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FF1DB99-CF43-C458-15F0-6B1E092C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10" y="1957899"/>
            <a:ext cx="3219937" cy="32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85FC3-FF4D-F869-109B-27CBF8850E3F}"/>
              </a:ext>
            </a:extLst>
          </p:cNvPr>
          <p:cNvSpPr txBox="1"/>
          <p:nvPr/>
        </p:nvSpPr>
        <p:spPr>
          <a:xfrm>
            <a:off x="7736310" y="5180289"/>
            <a:ext cx="32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Pluto (not a planet)</a:t>
            </a:r>
          </a:p>
        </p:txBody>
      </p:sp>
    </p:spTree>
    <p:extLst>
      <p:ext uri="{BB962C8B-B14F-4D97-AF65-F5344CB8AC3E}">
        <p14:creationId xmlns:p14="http://schemas.microsoft.com/office/powerpoint/2010/main" val="1074888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Alternatives to 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1412351"/>
            <a:ext cx="1121179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("Mercury",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"Uranus”)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 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cannot be changed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after creating it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{"Mercury",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"Uranus”}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{}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list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or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 item is unique (items cannot be listed twice)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Order does not matter and will change (no indexing)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Dictionaries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4EE7-C326-B7CE-369B-3DF0A84B4569}"/>
              </a:ext>
            </a:extLst>
          </p:cNvPr>
          <p:cNvSpPr txBox="1"/>
          <p:nvPr/>
        </p:nvSpPr>
        <p:spPr>
          <a:xfrm>
            <a:off x="644236" y="1412351"/>
            <a:ext cx="112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Used to store multiple pieces of information about one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key-value pairs: each piece of data (</a:t>
            </a:r>
            <a:r>
              <a:rPr lang="en-US" dirty="0">
                <a:highlight>
                  <a:srgbClr val="FFFF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has a label (</a:t>
            </a:r>
            <a:r>
              <a:rPr lang="en-US" dirty="0">
                <a:highlight>
                  <a:srgbClr val="00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key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mercury = {“</a:t>
            </a:r>
            <a:r>
              <a:rPr lang="en-US" dirty="0">
                <a:highlight>
                  <a:srgbClr val="00FFFF"/>
                </a:highlight>
                <a:latin typeface="Andale Mono" panose="020B0509000000000004" pitchFamily="49" charset="0"/>
              </a:rPr>
              <a:t>name</a:t>
            </a:r>
            <a:r>
              <a:rPr lang="en-US" dirty="0">
                <a:latin typeface="Andale Mono" panose="020B0509000000000004" pitchFamily="49" charset="0"/>
              </a:rPr>
              <a:t>”: “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Mercury</a:t>
            </a:r>
            <a:r>
              <a:rPr lang="en-US" dirty="0">
                <a:latin typeface="Andale Mono" panose="020B0509000000000004" pitchFamily="49" charset="0"/>
              </a:rPr>
              <a:t>”,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59</a:t>
            </a:r>
            <a:r>
              <a:rPr lang="en-US" dirty="0">
                <a:latin typeface="Andale Mono" panose="020B0509000000000004" pitchFamily="49" charset="0"/>
              </a:rPr>
              <a:t>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430</a:t>
            </a: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Combining lists and dictionaries is useful for real-world data: We often have multiple pieces of information about lots of different things and want to work with all of it at the same time! 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planets = [	{“name”: “Mercury”,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59,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430},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“Venus”,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243.025,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462},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“Earth”,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1,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56.7},</a:t>
            </a:r>
          </a:p>
          <a:p>
            <a:r>
              <a:rPr lang="en-US" dirty="0">
                <a:latin typeface="Andale Mono" panose="020B0509000000000004" pitchFamily="49" charset="0"/>
              </a:rPr>
              <a:t>		…</a:t>
            </a:r>
          </a:p>
          <a:p>
            <a:r>
              <a:rPr lang="en-US" dirty="0">
                <a:latin typeface="Andale Mono" panose="020B050900000000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090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8D87-A126-5D43-7087-924BB8EC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A3CE00-804D-93D8-054E-1153C8E4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6486A4-6EEA-9D53-6D8E-D363B061663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E0B4B-2399-AD64-B807-A718E0AEB1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C5A384-89B3-762B-A03A-FE021EDF307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24D7F-1FBF-A533-DC17-20B3A70E6F77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27B4C-2E5B-8C25-5BB6-C2716DCC665B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8327D-75EE-DCD9-BAAE-AF1CBF8A7B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2E70A-5710-90B9-1F66-02DB67204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6EA58-ED2C-FC3A-12EE-EED077757F79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618-24CB-9648-7D4C-FFDB62B9C74D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970119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3a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Collections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18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82479" y="1505952"/>
            <a:ext cx="1085637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Programming = Telling the computer what to do</a:t>
            </a:r>
          </a:p>
          <a:p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need to speak a language the computer will understand, e.g., 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Source Sans Pro"/>
                <a:ea typeface="Source Sans Pro"/>
                <a:cs typeface="Calibri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15432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are list comprehensions?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3931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group of clothes on a rack&#10;&#10;Description automatically generated">
            <a:extLst>
              <a:ext uri="{FF2B5EF4-FFF2-40B4-BE49-F238E27FC236}">
                <a16:creationId xmlns:a16="http://schemas.microsoft.com/office/drawing/2014/main" id="{1D5DAB0C-E4C3-B54E-987C-4153551B8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28" y="1189241"/>
            <a:ext cx="5647918" cy="37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2361178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594709"/>
            <a:ext cx="829404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latin typeface="Andale Mono"/>
              </a:rPr>
              <a:t>shirts = [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</a:t>
            </a:r>
            <a:r>
              <a:rPr lang="en-US" sz="4000" err="1">
                <a:latin typeface="Andale Mono"/>
                <a:ea typeface="Calibri"/>
                <a:cs typeface="Calibri"/>
              </a:rPr>
              <a:t>item_of_clothing</a:t>
            </a:r>
            <a:endParaRPr lang="en-US" sz="4000" dirty="0">
              <a:latin typeface="Andale Mono"/>
              <a:ea typeface="Calibri"/>
              <a:cs typeface="Calibri"/>
            </a:endParaRP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for item in wardrobe: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if item == shirt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83305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826596" y="1594709"/>
            <a:ext cx="104042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latin typeface="Andale Mono"/>
              </a:rPr>
              <a:t>initial_list</a:t>
            </a:r>
            <a:r>
              <a:rPr lang="en-US" sz="3600" dirty="0">
                <a:latin typeface="Andale Mono"/>
              </a:rPr>
              <a:t> = [thing1, thing2, …]</a:t>
            </a:r>
          </a:p>
          <a:p>
            <a:r>
              <a:rPr lang="en-US" sz="3600" err="1">
                <a:latin typeface="Andale Mono"/>
              </a:rPr>
              <a:t>variable_name</a:t>
            </a:r>
            <a:r>
              <a:rPr lang="en-US" sz="3600" dirty="0">
                <a:latin typeface="Andale Mono"/>
              </a:rPr>
              <a:t> = [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&lt;thing to get new list of&gt;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for item in </a:t>
            </a:r>
            <a:r>
              <a:rPr lang="en-US" sz="3600" dirty="0" err="1">
                <a:latin typeface="Andale Mono"/>
                <a:ea typeface="Calibri"/>
                <a:cs typeface="Calibri"/>
              </a:rPr>
              <a:t>initial_list</a:t>
            </a:r>
            <a:r>
              <a:rPr lang="en-US" sz="3600" dirty="0">
                <a:latin typeface="Andale Mono"/>
                <a:ea typeface="Calibri"/>
                <a:cs typeface="Calibri"/>
              </a:rPr>
              <a:t>: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if item </a:t>
            </a:r>
            <a:r>
              <a:rPr lang="en-US" sz="3600" dirty="0">
                <a:solidFill>
                  <a:srgbClr val="FF0000"/>
                </a:solidFill>
                <a:latin typeface="Andale Mono"/>
                <a:ea typeface="Calibri"/>
                <a:cs typeface="Calibri"/>
              </a:rPr>
              <a:t>==/&gt;/&lt;</a:t>
            </a:r>
            <a:r>
              <a:rPr lang="en-US" sz="3600" dirty="0">
                <a:latin typeface="Andale Mono"/>
                <a:ea typeface="Calibri"/>
                <a:cs typeface="Calibri"/>
              </a:rPr>
              <a:t> &lt;some condition&gt;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19606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1143900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Some maths functions that may come in handy...</a:t>
            </a:r>
          </a:p>
        </p:txBody>
      </p:sp>
    </p:spTree>
    <p:extLst>
      <p:ext uri="{BB962C8B-B14F-4D97-AF65-F5344CB8AC3E}">
        <p14:creationId xmlns:p14="http://schemas.microsoft.com/office/powerpoint/2010/main" val="217766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145723" y="1138812"/>
            <a:ext cx="9948304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max( ) / min() 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Get the largest/smallest element in a group. For letters it will mean 'highest/lowest in the alphabet'.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 err="1">
                <a:ea typeface="+mn-lt"/>
                <a:cs typeface="+mn-lt"/>
              </a:rPr>
              <a:t>len</a:t>
            </a:r>
            <a:r>
              <a:rPr lang="en-US" sz="3200" b="1" dirty="0">
                <a:ea typeface="+mn-lt"/>
                <a:cs typeface="+mn-lt"/>
              </a:rPr>
              <a:t>( )</a:t>
            </a:r>
            <a:br>
              <a:rPr lang="en-US" sz="3200" b="1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Size of the collection, can be used on lists, </a:t>
            </a:r>
            <a:r>
              <a:rPr lang="en-US" sz="3200" dirty="0" err="1">
                <a:ea typeface="+mn-lt"/>
                <a:cs typeface="+mn-lt"/>
              </a:rPr>
              <a:t>dicts</a:t>
            </a:r>
            <a:r>
              <a:rPr lang="en-US" sz="3200" dirty="0">
                <a:ea typeface="+mn-lt"/>
                <a:cs typeface="+mn-lt"/>
              </a:rPr>
              <a:t>, but also on strings.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sum( )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Combine all elements. Just used for numbers.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7650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List Comprehensions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888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Finishing up...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</a:t>
            </a:r>
          </a:p>
        </p:txBody>
      </p:sp>
    </p:spTree>
    <p:extLst>
      <p:ext uri="{BB962C8B-B14F-4D97-AF65-F5344CB8AC3E}">
        <p14:creationId xmlns:p14="http://schemas.microsoft.com/office/powerpoint/2010/main" val="167478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85162"/>
            <a:ext cx="41391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Count from 1 to 10.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22F9-D5A1-C4FB-E8A7-5AFC0770657A}"/>
              </a:ext>
            </a:extLst>
          </p:cNvPr>
          <p:cNvSpPr txBox="1"/>
          <p:nvPr/>
        </p:nvSpPr>
        <p:spPr>
          <a:xfrm>
            <a:off x="772886" y="3892753"/>
            <a:ext cx="20791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/>
              <a:t>🧑‍💻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E15C9F8-8B0D-43BF-2425-4B187CF1B988}"/>
              </a:ext>
            </a:extLst>
          </p:cNvPr>
          <p:cNvSpPr/>
          <p:nvPr/>
        </p:nvSpPr>
        <p:spPr>
          <a:xfrm>
            <a:off x="1611086" y="2329543"/>
            <a:ext cx="2710543" cy="1563210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1, 2, 3, 4, 5, 6, 7, 8, 9, 10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B01FC-942B-D2E8-2DCA-735DFDA991A8}"/>
              </a:ext>
            </a:extLst>
          </p:cNvPr>
          <p:cNvSpPr txBox="1"/>
          <p:nvPr/>
        </p:nvSpPr>
        <p:spPr>
          <a:xfrm>
            <a:off x="6374182" y="1485162"/>
            <a:ext cx="53981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for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number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in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range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,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): 	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print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(number)</a:t>
            </a:r>
            <a:endParaRPr lang="en-GB" sz="2400" b="1">
              <a:solidFill>
                <a:srgbClr val="002E5F"/>
              </a:solidFill>
              <a:latin typeface="Andale Mono" panose="020B0509000000000004" pitchFamily="49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EE14F-C873-B5A9-0D57-7750378BA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182" y="2612680"/>
            <a:ext cx="11116259" cy="264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026425" y="394559"/>
            <a:ext cx="4139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1542425" y="1164365"/>
            <a:ext cx="9230133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  <a:endParaRPr lang="en-US"/>
          </a:p>
          <a:p>
            <a:pPr algn="ctr"/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To import data there is a range of methods, the easiest is using the package 'pandas'</a:t>
            </a:r>
          </a:p>
          <a:p>
            <a:pPr algn="ctr"/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Eg.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</a:p>
          <a:p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import pandas as pd</a:t>
            </a:r>
          </a:p>
          <a:p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data_frame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 = </a:t>
            </a:r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pd.read_csv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("&lt;Your File Pathway&gt;")</a:t>
            </a:r>
          </a:p>
        </p:txBody>
      </p:sp>
    </p:spTree>
    <p:extLst>
      <p:ext uri="{BB962C8B-B14F-4D97-AF65-F5344CB8AC3E}">
        <p14:creationId xmlns:p14="http://schemas.microsoft.com/office/powerpoint/2010/main" val="20760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856009" y="1212382"/>
            <a:ext cx="1009115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This course used (slightly modified) notebooks from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Code Storytelling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http://www.codestorytelling.com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). We covered badges 1,2,4,5,7, and 8. Consider working through some more of the notebooks and watching some of the videos.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Think Python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is an introductory Python book with many exercises, free to read online: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https://greenteapress.com/wp/think-python-2e/</a:t>
            </a: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252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https://forms.office.com/r/YYNrqvuNr8</a:t>
            </a:r>
            <a:endParaRPr lang="en-GB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at camera&#10;&#10;Description automatically generated">
            <a:extLst>
              <a:ext uri="{FF2B5EF4-FFF2-40B4-BE49-F238E27FC236}">
                <a16:creationId xmlns:a16="http://schemas.microsoft.com/office/drawing/2014/main" id="{019ECFE9-CE70-6F88-9728-41F9AC2EF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112" y="2191845"/>
            <a:ext cx="2406970" cy="1365369"/>
          </a:xfrm>
          <a:prstGeom prst="rect">
            <a:avLst/>
          </a:prstGeom>
        </p:spPr>
      </p:pic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601" y="3550930"/>
            <a:ext cx="2409394" cy="135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4770214" y="2469356"/>
            <a:ext cx="5662435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Getting started with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version control: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Introduction to git and GitHub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accent5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Introduction to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253FCC-0262-7BB6-05AD-FA1BBBBDD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440226"/>
            <a:ext cx="9949543" cy="821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C90F-5346-E364-BDE9-CEA2557D14F4}"/>
              </a:ext>
            </a:extLst>
          </p:cNvPr>
          <p:cNvSpPr txBox="1"/>
          <p:nvPr/>
        </p:nvSpPr>
        <p:spPr>
          <a:xfrm>
            <a:off x="10297885" y="46253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511F-F3DE-2E3C-2ACC-4E7FB9C5504E}"/>
              </a:ext>
            </a:extLst>
          </p:cNvPr>
          <p:cNvSpPr txBox="1"/>
          <p:nvPr/>
        </p:nvSpPr>
        <p:spPr>
          <a:xfrm>
            <a:off x="10297885" y="228951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Markdown cells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6C09DC-3FA9-2A15-EB16-2634BBC9033E}"/>
              </a:ext>
            </a:extLst>
          </p:cNvPr>
          <p:cNvSpPr/>
          <p:nvPr/>
        </p:nvSpPr>
        <p:spPr>
          <a:xfrm>
            <a:off x="9906000" y="87868"/>
            <a:ext cx="391885" cy="3874532"/>
          </a:xfrm>
          <a:prstGeom prst="rightBrace">
            <a:avLst>
              <a:gd name="adj1" fmla="val 8333"/>
              <a:gd name="adj2" fmla="val 61519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2CCB11-A3C6-8398-95B8-C341B7884255}"/>
              </a:ext>
            </a:extLst>
          </p:cNvPr>
          <p:cNvSpPr/>
          <p:nvPr/>
        </p:nvSpPr>
        <p:spPr>
          <a:xfrm>
            <a:off x="9906000" y="4045674"/>
            <a:ext cx="391885" cy="2626203"/>
          </a:xfrm>
          <a:prstGeom prst="rightBrace">
            <a:avLst>
              <a:gd name="adj1" fmla="val 8333"/>
              <a:gd name="adj2" fmla="val 27944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B8556-6372-6FEC-15CB-44EE60668CAF}"/>
              </a:ext>
            </a:extLst>
          </p:cNvPr>
          <p:cNvSpPr txBox="1"/>
          <p:nvPr/>
        </p:nvSpPr>
        <p:spPr>
          <a:xfrm>
            <a:off x="528555" y="502116"/>
            <a:ext cx="4139150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Jupyter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281903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Code is written in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lines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. Each line does something, and they are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executed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from top to bottom.</a:t>
            </a:r>
          </a:p>
          <a:p>
            <a:endParaRPr lang="en-GB" sz="3200">
              <a:solidFill>
                <a:srgbClr val="002E5F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43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44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endParaRPr lang="en-GB" sz="3200">
              <a:solidFill>
                <a:srgbClr val="002E5F"/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78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</p:spTree>
    <p:extLst>
      <p:ext uri="{BB962C8B-B14F-4D97-AF65-F5344CB8AC3E}">
        <p14:creationId xmlns:p14="http://schemas.microsoft.com/office/powerpoint/2010/main" val="24084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33" y="331678"/>
            <a:ext cx="12192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48000" y="5966043"/>
            <a:ext cx="5267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Image from https://</a:t>
            </a:r>
            <a:r>
              <a:rPr lang="en-US" sz="1400" i="1" dirty="0" err="1">
                <a:solidFill>
                  <a:schemeClr val="bg1"/>
                </a:solidFill>
              </a:rPr>
              <a:t>medium.com</a:t>
            </a:r>
            <a:r>
              <a:rPr lang="en-US" sz="1400" i="1" dirty="0">
                <a:solidFill>
                  <a:schemeClr val="bg1"/>
                </a:solidFill>
              </a:rPr>
              <a:t>/@</a:t>
            </a:r>
            <a:r>
              <a:rPr lang="en-US" sz="1400" i="1" dirty="0" err="1">
                <a:solidFill>
                  <a:schemeClr val="bg1"/>
                </a:solidFill>
              </a:rPr>
              <a:t>tomspencer_uk</a:t>
            </a:r>
            <a:r>
              <a:rPr lang="en-US" sz="1400" i="1" dirty="0">
                <a:solidFill>
                  <a:schemeClr val="bg1"/>
                </a:solidFill>
              </a:rPr>
              <a:t>/pair-programming-and-problem-solving-4531ef3bf171</a:t>
            </a:r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2446</Words>
  <Application>Microsoft Macintosh PowerPoint</Application>
  <PresentationFormat>Widescreen</PresentationFormat>
  <Paragraphs>484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Integral CF Bold</vt:lpstr>
      <vt:lpstr>Andale Mono</vt:lpstr>
      <vt:lpstr>Calibri</vt:lpstr>
      <vt:lpstr>Source Sans Pro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Sarah Schöttler</cp:lastModifiedBy>
  <cp:revision>3</cp:revision>
  <dcterms:created xsi:type="dcterms:W3CDTF">2020-12-14T07:57:59Z</dcterms:created>
  <dcterms:modified xsi:type="dcterms:W3CDTF">2024-01-19T15:37:14Z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